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7"/>
  </p:notesMasterIdLst>
  <p:sldIdLst>
    <p:sldId id="257" r:id="rId2"/>
    <p:sldId id="269" r:id="rId3"/>
    <p:sldId id="429" r:id="rId4"/>
    <p:sldId id="430" r:id="rId5"/>
    <p:sldId id="431" r:id="rId6"/>
    <p:sldId id="428" r:id="rId7"/>
    <p:sldId id="381" r:id="rId8"/>
    <p:sldId id="391" r:id="rId9"/>
    <p:sldId id="418" r:id="rId10"/>
    <p:sldId id="405" r:id="rId11"/>
    <p:sldId id="456" r:id="rId12"/>
    <p:sldId id="469" r:id="rId13"/>
    <p:sldId id="470" r:id="rId14"/>
    <p:sldId id="413" r:id="rId15"/>
    <p:sldId id="387" r:id="rId16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DE07D"/>
    <a:srgbClr val="3EE70D"/>
    <a:srgbClr val="E9E2DB"/>
    <a:srgbClr val="5C3A3B"/>
    <a:srgbClr val="6D7AFF"/>
    <a:srgbClr val="E00D86"/>
    <a:srgbClr val="0DD5E0"/>
    <a:srgbClr val="FF7800"/>
    <a:srgbClr val="FFCE1F"/>
    <a:srgbClr val="F8822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024" autoAdjust="0"/>
    <p:restoredTop sz="94660"/>
  </p:normalViewPr>
  <p:slideViewPr>
    <p:cSldViewPr snapToGrid="0">
      <p:cViewPr varScale="1">
        <p:scale>
          <a:sx n="126" d="100"/>
          <a:sy n="126" d="100"/>
        </p:scale>
        <p:origin x="144" y="52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10.png>
</file>

<file path=ppt/media/image2.png>
</file>

<file path=ppt/media/image3.jpg>
</file>

<file path=ppt/media/image4.gif>
</file>

<file path=ppt/media/image5.png>
</file>

<file path=ppt/media/image6.png>
</file>

<file path=ppt/media/image7.sv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63A4D60-1B03-4312-9BAA-B4C32F53C11E}" type="datetimeFigureOut">
              <a:rPr lang="fr-FR" smtClean="0"/>
              <a:t>10/03/2023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0E9140C-2C58-4C46-BC63-4348D42211EC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8239840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EBBA887-9D67-422C-801D-86508225F5B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098" t="1" r="15638" b="262"/>
          <a:stretch/>
        </p:blipFill>
        <p:spPr>
          <a:xfrm>
            <a:off x="-1" y="0"/>
            <a:ext cx="7070501" cy="6858000"/>
          </a:xfrm>
          <a:custGeom>
            <a:avLst/>
            <a:gdLst>
              <a:gd name="connsiteX0" fmla="*/ 0 w 3067050"/>
              <a:gd name="connsiteY0" fmla="*/ 0 h 6858000"/>
              <a:gd name="connsiteX1" fmla="*/ 3067050 w 3067050"/>
              <a:gd name="connsiteY1" fmla="*/ 0 h 6858000"/>
              <a:gd name="connsiteX2" fmla="*/ 3067050 w 3067050"/>
              <a:gd name="connsiteY2" fmla="*/ 6858000 h 6858000"/>
              <a:gd name="connsiteX3" fmla="*/ 0 w 306705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67050" h="6858000">
                <a:moveTo>
                  <a:pt x="0" y="0"/>
                </a:moveTo>
                <a:lnTo>
                  <a:pt x="3067050" y="0"/>
                </a:lnTo>
                <a:lnTo>
                  <a:pt x="306705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2" name="Freeform 31">
            <a:extLst>
              <a:ext uri="{FF2B5EF4-FFF2-40B4-BE49-F238E27FC236}">
                <a16:creationId xmlns:a16="http://schemas.microsoft.com/office/drawing/2014/main" id="{4B9E4A97-3F96-0EFD-720E-70DD30F164D1}"/>
              </a:ext>
            </a:extLst>
          </p:cNvPr>
          <p:cNvSpPr/>
          <p:nvPr userDrawn="1"/>
        </p:nvSpPr>
        <p:spPr>
          <a:xfrm rot="10800000" flipV="1">
            <a:off x="2163650" y="-25758"/>
            <a:ext cx="10034915" cy="6890766"/>
          </a:xfrm>
          <a:custGeom>
            <a:avLst/>
            <a:gdLst>
              <a:gd name="connsiteX0" fmla="*/ 0 w 6583376"/>
              <a:gd name="connsiteY0" fmla="*/ 6858000 h 6858000"/>
              <a:gd name="connsiteX1" fmla="*/ 3771900 w 6583376"/>
              <a:gd name="connsiteY1" fmla="*/ 6858000 h 6858000"/>
              <a:gd name="connsiteX2" fmla="*/ 6583376 w 6583376"/>
              <a:gd name="connsiteY2" fmla="*/ 6858000 h 6858000"/>
              <a:gd name="connsiteX3" fmla="*/ 3771900 w 6583376"/>
              <a:gd name="connsiteY3" fmla="*/ 0 h 6858000"/>
              <a:gd name="connsiteX4" fmla="*/ 0 w 6583376"/>
              <a:gd name="connsiteY4" fmla="*/ 0 h 6858000"/>
              <a:gd name="connsiteX0" fmla="*/ 0 w 6583376"/>
              <a:gd name="connsiteY0" fmla="*/ 6870879 h 6870879"/>
              <a:gd name="connsiteX1" fmla="*/ 3771900 w 6583376"/>
              <a:gd name="connsiteY1" fmla="*/ 6870879 h 6870879"/>
              <a:gd name="connsiteX2" fmla="*/ 6583376 w 6583376"/>
              <a:gd name="connsiteY2" fmla="*/ 6870879 h 6870879"/>
              <a:gd name="connsiteX3" fmla="*/ 5626458 w 6583376"/>
              <a:gd name="connsiteY3" fmla="*/ 0 h 6870879"/>
              <a:gd name="connsiteX4" fmla="*/ 0 w 6583376"/>
              <a:gd name="connsiteY4" fmla="*/ 12879 h 6870879"/>
              <a:gd name="connsiteX5" fmla="*/ 0 w 6583376"/>
              <a:gd name="connsiteY5" fmla="*/ 6870879 h 6870879"/>
              <a:gd name="connsiteX0" fmla="*/ 0 w 6583376"/>
              <a:gd name="connsiteY0" fmla="*/ 6858000 h 6858000"/>
              <a:gd name="connsiteX1" fmla="*/ 3771900 w 6583376"/>
              <a:gd name="connsiteY1" fmla="*/ 6858000 h 6858000"/>
              <a:gd name="connsiteX2" fmla="*/ 6583376 w 6583376"/>
              <a:gd name="connsiteY2" fmla="*/ 6858000 h 6858000"/>
              <a:gd name="connsiteX3" fmla="*/ 5665094 w 6583376"/>
              <a:gd name="connsiteY3" fmla="*/ 12879 h 6858000"/>
              <a:gd name="connsiteX4" fmla="*/ 0 w 6583376"/>
              <a:gd name="connsiteY4" fmla="*/ 0 h 6858000"/>
              <a:gd name="connsiteX5" fmla="*/ 0 w 6583376"/>
              <a:gd name="connsiteY5" fmla="*/ 6858000 h 6858000"/>
              <a:gd name="connsiteX0" fmla="*/ 2228045 w 8811421"/>
              <a:gd name="connsiteY0" fmla="*/ 6870879 h 6870879"/>
              <a:gd name="connsiteX1" fmla="*/ 5999945 w 8811421"/>
              <a:gd name="connsiteY1" fmla="*/ 6870879 h 6870879"/>
              <a:gd name="connsiteX2" fmla="*/ 8811421 w 8811421"/>
              <a:gd name="connsiteY2" fmla="*/ 6870879 h 6870879"/>
              <a:gd name="connsiteX3" fmla="*/ 7893139 w 8811421"/>
              <a:gd name="connsiteY3" fmla="*/ 25758 h 6870879"/>
              <a:gd name="connsiteX4" fmla="*/ 0 w 8811421"/>
              <a:gd name="connsiteY4" fmla="*/ 0 h 6870879"/>
              <a:gd name="connsiteX5" fmla="*/ 2228045 w 8811421"/>
              <a:gd name="connsiteY5" fmla="*/ 6870879 h 6870879"/>
              <a:gd name="connsiteX0" fmla="*/ 0 w 8824300"/>
              <a:gd name="connsiteY0" fmla="*/ 6883758 h 6883758"/>
              <a:gd name="connsiteX1" fmla="*/ 6012824 w 8824300"/>
              <a:gd name="connsiteY1" fmla="*/ 6870879 h 6883758"/>
              <a:gd name="connsiteX2" fmla="*/ 8824300 w 8824300"/>
              <a:gd name="connsiteY2" fmla="*/ 6870879 h 6883758"/>
              <a:gd name="connsiteX3" fmla="*/ 7906018 w 8824300"/>
              <a:gd name="connsiteY3" fmla="*/ 25758 h 6883758"/>
              <a:gd name="connsiteX4" fmla="*/ 12879 w 8824300"/>
              <a:gd name="connsiteY4" fmla="*/ 0 h 6883758"/>
              <a:gd name="connsiteX5" fmla="*/ 0 w 8824300"/>
              <a:gd name="connsiteY5" fmla="*/ 6883758 h 6883758"/>
              <a:gd name="connsiteX0" fmla="*/ 1197735 w 10022035"/>
              <a:gd name="connsiteY0" fmla="*/ 6870879 h 6870879"/>
              <a:gd name="connsiteX1" fmla="*/ 7210559 w 10022035"/>
              <a:gd name="connsiteY1" fmla="*/ 6858000 h 6870879"/>
              <a:gd name="connsiteX2" fmla="*/ 10022035 w 10022035"/>
              <a:gd name="connsiteY2" fmla="*/ 6858000 h 6870879"/>
              <a:gd name="connsiteX3" fmla="*/ 9103753 w 10022035"/>
              <a:gd name="connsiteY3" fmla="*/ 12879 h 6870879"/>
              <a:gd name="connsiteX4" fmla="*/ 0 w 10022035"/>
              <a:gd name="connsiteY4" fmla="*/ 0 h 6870879"/>
              <a:gd name="connsiteX5" fmla="*/ 1197735 w 10022035"/>
              <a:gd name="connsiteY5" fmla="*/ 6870879 h 6870879"/>
              <a:gd name="connsiteX0" fmla="*/ 38637 w 10022035"/>
              <a:gd name="connsiteY0" fmla="*/ 6870879 h 6870879"/>
              <a:gd name="connsiteX1" fmla="*/ 7210559 w 10022035"/>
              <a:gd name="connsiteY1" fmla="*/ 6858000 h 6870879"/>
              <a:gd name="connsiteX2" fmla="*/ 10022035 w 10022035"/>
              <a:gd name="connsiteY2" fmla="*/ 6858000 h 6870879"/>
              <a:gd name="connsiteX3" fmla="*/ 9103753 w 10022035"/>
              <a:gd name="connsiteY3" fmla="*/ 12879 h 6870879"/>
              <a:gd name="connsiteX4" fmla="*/ 0 w 10022035"/>
              <a:gd name="connsiteY4" fmla="*/ 0 h 6870879"/>
              <a:gd name="connsiteX5" fmla="*/ 38637 w 10022035"/>
              <a:gd name="connsiteY5" fmla="*/ 6870879 h 6870879"/>
              <a:gd name="connsiteX0" fmla="*/ 1 w 9983399"/>
              <a:gd name="connsiteY0" fmla="*/ 6883758 h 6883758"/>
              <a:gd name="connsiteX1" fmla="*/ 7171923 w 9983399"/>
              <a:gd name="connsiteY1" fmla="*/ 6870879 h 6883758"/>
              <a:gd name="connsiteX2" fmla="*/ 9983399 w 9983399"/>
              <a:gd name="connsiteY2" fmla="*/ 6870879 h 6883758"/>
              <a:gd name="connsiteX3" fmla="*/ 9065117 w 9983399"/>
              <a:gd name="connsiteY3" fmla="*/ 25758 h 6883758"/>
              <a:gd name="connsiteX4" fmla="*/ 0 w 9983399"/>
              <a:gd name="connsiteY4" fmla="*/ 0 h 6883758"/>
              <a:gd name="connsiteX5" fmla="*/ 1 w 9983399"/>
              <a:gd name="connsiteY5" fmla="*/ 6883758 h 68837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9983399" h="6883758">
                <a:moveTo>
                  <a:pt x="1" y="6883758"/>
                </a:moveTo>
                <a:lnTo>
                  <a:pt x="7171923" y="6870879"/>
                </a:lnTo>
                <a:lnTo>
                  <a:pt x="9983399" y="6870879"/>
                </a:lnTo>
                <a:lnTo>
                  <a:pt x="9065117" y="25758"/>
                </a:lnTo>
                <a:lnTo>
                  <a:pt x="0" y="0"/>
                </a:lnTo>
                <a:cubicBezTo>
                  <a:pt x="0" y="2294586"/>
                  <a:pt x="1" y="4589172"/>
                  <a:pt x="1" y="6883758"/>
                </a:cubicBez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2514758"/>
      </p:ext>
    </p:extLst>
  </p:cSld>
  <p:clrMapOvr>
    <a:masterClrMapping/>
  </p:clrMapOvr>
  <p:transition spd="slow">
    <p:wip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EBBA887-9D67-422C-801D-86508225F5B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008" r="17008"/>
          <a:stretch/>
        </p:blipFill>
        <p:spPr>
          <a:xfrm>
            <a:off x="-1" y="0"/>
            <a:ext cx="7070501" cy="6858000"/>
          </a:xfrm>
          <a:custGeom>
            <a:avLst/>
            <a:gdLst>
              <a:gd name="connsiteX0" fmla="*/ 0 w 3067050"/>
              <a:gd name="connsiteY0" fmla="*/ 0 h 6858000"/>
              <a:gd name="connsiteX1" fmla="*/ 3067050 w 3067050"/>
              <a:gd name="connsiteY1" fmla="*/ 0 h 6858000"/>
              <a:gd name="connsiteX2" fmla="*/ 3067050 w 3067050"/>
              <a:gd name="connsiteY2" fmla="*/ 6858000 h 6858000"/>
              <a:gd name="connsiteX3" fmla="*/ 0 w 306705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67050" h="6858000">
                <a:moveTo>
                  <a:pt x="0" y="0"/>
                </a:moveTo>
                <a:lnTo>
                  <a:pt x="3067050" y="0"/>
                </a:lnTo>
                <a:lnTo>
                  <a:pt x="306705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4D98CC8B-F5C1-6F74-5ECD-4E4E9666F3F5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50000">
                <a:schemeClr val="tx1">
                  <a:alpha val="17000"/>
                </a:schemeClr>
              </a:gs>
              <a:gs pos="100000">
                <a:schemeClr val="tx1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0B4E32B1-B092-EAE9-D4E6-AC517A75DB3D}"/>
              </a:ext>
            </a:extLst>
          </p:cNvPr>
          <p:cNvSpPr/>
          <p:nvPr userDrawn="1"/>
        </p:nvSpPr>
        <p:spPr>
          <a:xfrm rot="16602627">
            <a:off x="1206930" y="2080637"/>
            <a:ext cx="7233935" cy="2702205"/>
          </a:xfrm>
          <a:custGeom>
            <a:avLst/>
            <a:gdLst>
              <a:gd name="connsiteX0" fmla="*/ 0 w 7233935"/>
              <a:gd name="connsiteY0" fmla="*/ 0 h 2698928"/>
              <a:gd name="connsiteX1" fmla="*/ 7233935 w 7233935"/>
              <a:gd name="connsiteY1" fmla="*/ 0 h 2698928"/>
              <a:gd name="connsiteX2" fmla="*/ 7233935 w 7233935"/>
              <a:gd name="connsiteY2" fmla="*/ 2698928 h 2698928"/>
              <a:gd name="connsiteX3" fmla="*/ 0 w 7233935"/>
              <a:gd name="connsiteY3" fmla="*/ 2698928 h 2698928"/>
              <a:gd name="connsiteX4" fmla="*/ 0 w 7233935"/>
              <a:gd name="connsiteY4" fmla="*/ 0 h 2698928"/>
              <a:gd name="connsiteX0" fmla="*/ 0 w 7233935"/>
              <a:gd name="connsiteY0" fmla="*/ 3277 h 2702205"/>
              <a:gd name="connsiteX1" fmla="*/ 6918570 w 7233935"/>
              <a:gd name="connsiteY1" fmla="*/ 0 h 2702205"/>
              <a:gd name="connsiteX2" fmla="*/ 7233935 w 7233935"/>
              <a:gd name="connsiteY2" fmla="*/ 2702205 h 2702205"/>
              <a:gd name="connsiteX3" fmla="*/ 0 w 7233935"/>
              <a:gd name="connsiteY3" fmla="*/ 2702205 h 2702205"/>
              <a:gd name="connsiteX4" fmla="*/ 0 w 7233935"/>
              <a:gd name="connsiteY4" fmla="*/ 3277 h 2702205"/>
              <a:gd name="connsiteX0" fmla="*/ 0 w 7233935"/>
              <a:gd name="connsiteY0" fmla="*/ 3277 h 2702205"/>
              <a:gd name="connsiteX1" fmla="*/ 6918570 w 7233935"/>
              <a:gd name="connsiteY1" fmla="*/ 0 h 2702205"/>
              <a:gd name="connsiteX2" fmla="*/ 7233935 w 7233935"/>
              <a:gd name="connsiteY2" fmla="*/ 2702205 h 2702205"/>
              <a:gd name="connsiteX3" fmla="*/ 322862 w 7233935"/>
              <a:gd name="connsiteY3" fmla="*/ 2700561 h 2702205"/>
              <a:gd name="connsiteX4" fmla="*/ 0 w 7233935"/>
              <a:gd name="connsiteY4" fmla="*/ 3277 h 27022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233935" h="2702205">
                <a:moveTo>
                  <a:pt x="0" y="3277"/>
                </a:moveTo>
                <a:lnTo>
                  <a:pt x="6918570" y="0"/>
                </a:lnTo>
                <a:lnTo>
                  <a:pt x="7233935" y="2702205"/>
                </a:lnTo>
                <a:lnTo>
                  <a:pt x="322862" y="2700561"/>
                </a:lnTo>
                <a:lnTo>
                  <a:pt x="0" y="3277"/>
                </a:lnTo>
                <a:close/>
              </a:path>
            </a:pathLst>
          </a:custGeom>
          <a:gradFill>
            <a:gsLst>
              <a:gs pos="58000">
                <a:schemeClr val="tx1">
                  <a:alpha val="0"/>
                </a:schemeClr>
              </a:gs>
              <a:gs pos="100000">
                <a:schemeClr val="tx1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Freeform 31">
            <a:extLst>
              <a:ext uri="{FF2B5EF4-FFF2-40B4-BE49-F238E27FC236}">
                <a16:creationId xmlns:a16="http://schemas.microsoft.com/office/drawing/2014/main" id="{4B9E4A97-3F96-0EFD-720E-70DD30F164D1}"/>
              </a:ext>
            </a:extLst>
          </p:cNvPr>
          <p:cNvSpPr/>
          <p:nvPr userDrawn="1"/>
        </p:nvSpPr>
        <p:spPr>
          <a:xfrm rot="10800000" flipV="1">
            <a:off x="5697832" y="-2"/>
            <a:ext cx="6501800" cy="6858569"/>
          </a:xfrm>
          <a:custGeom>
            <a:avLst/>
            <a:gdLst>
              <a:gd name="connsiteX0" fmla="*/ 0 w 6583376"/>
              <a:gd name="connsiteY0" fmla="*/ 6858000 h 6858000"/>
              <a:gd name="connsiteX1" fmla="*/ 3771900 w 6583376"/>
              <a:gd name="connsiteY1" fmla="*/ 6858000 h 6858000"/>
              <a:gd name="connsiteX2" fmla="*/ 6583376 w 6583376"/>
              <a:gd name="connsiteY2" fmla="*/ 6858000 h 6858000"/>
              <a:gd name="connsiteX3" fmla="*/ 3771900 w 6583376"/>
              <a:gd name="connsiteY3" fmla="*/ 0 h 6858000"/>
              <a:gd name="connsiteX4" fmla="*/ 0 w 6583376"/>
              <a:gd name="connsiteY4" fmla="*/ 0 h 6858000"/>
              <a:gd name="connsiteX0" fmla="*/ 0 w 6583376"/>
              <a:gd name="connsiteY0" fmla="*/ 6870879 h 6870879"/>
              <a:gd name="connsiteX1" fmla="*/ 3771900 w 6583376"/>
              <a:gd name="connsiteY1" fmla="*/ 6870879 h 6870879"/>
              <a:gd name="connsiteX2" fmla="*/ 6583376 w 6583376"/>
              <a:gd name="connsiteY2" fmla="*/ 6870879 h 6870879"/>
              <a:gd name="connsiteX3" fmla="*/ 5626458 w 6583376"/>
              <a:gd name="connsiteY3" fmla="*/ 0 h 6870879"/>
              <a:gd name="connsiteX4" fmla="*/ 0 w 6583376"/>
              <a:gd name="connsiteY4" fmla="*/ 12879 h 6870879"/>
              <a:gd name="connsiteX5" fmla="*/ 0 w 6583376"/>
              <a:gd name="connsiteY5" fmla="*/ 6870879 h 6870879"/>
              <a:gd name="connsiteX0" fmla="*/ 0 w 6583376"/>
              <a:gd name="connsiteY0" fmla="*/ 6858000 h 6858000"/>
              <a:gd name="connsiteX1" fmla="*/ 3771900 w 6583376"/>
              <a:gd name="connsiteY1" fmla="*/ 6858000 h 6858000"/>
              <a:gd name="connsiteX2" fmla="*/ 6583376 w 6583376"/>
              <a:gd name="connsiteY2" fmla="*/ 6858000 h 6858000"/>
              <a:gd name="connsiteX3" fmla="*/ 5665094 w 6583376"/>
              <a:gd name="connsiteY3" fmla="*/ 12879 h 6858000"/>
              <a:gd name="connsiteX4" fmla="*/ 0 w 6583376"/>
              <a:gd name="connsiteY4" fmla="*/ 0 h 6858000"/>
              <a:gd name="connsiteX5" fmla="*/ 0 w 6583376"/>
              <a:gd name="connsiteY5" fmla="*/ 6858000 h 6858000"/>
              <a:gd name="connsiteX0" fmla="*/ 2228045 w 8811421"/>
              <a:gd name="connsiteY0" fmla="*/ 6870879 h 6870879"/>
              <a:gd name="connsiteX1" fmla="*/ 5999945 w 8811421"/>
              <a:gd name="connsiteY1" fmla="*/ 6870879 h 6870879"/>
              <a:gd name="connsiteX2" fmla="*/ 8811421 w 8811421"/>
              <a:gd name="connsiteY2" fmla="*/ 6870879 h 6870879"/>
              <a:gd name="connsiteX3" fmla="*/ 7893139 w 8811421"/>
              <a:gd name="connsiteY3" fmla="*/ 25758 h 6870879"/>
              <a:gd name="connsiteX4" fmla="*/ 0 w 8811421"/>
              <a:gd name="connsiteY4" fmla="*/ 0 h 6870879"/>
              <a:gd name="connsiteX5" fmla="*/ 2228045 w 8811421"/>
              <a:gd name="connsiteY5" fmla="*/ 6870879 h 6870879"/>
              <a:gd name="connsiteX0" fmla="*/ 0 w 8824300"/>
              <a:gd name="connsiteY0" fmla="*/ 6883758 h 6883758"/>
              <a:gd name="connsiteX1" fmla="*/ 6012824 w 8824300"/>
              <a:gd name="connsiteY1" fmla="*/ 6870879 h 6883758"/>
              <a:gd name="connsiteX2" fmla="*/ 8824300 w 8824300"/>
              <a:gd name="connsiteY2" fmla="*/ 6870879 h 6883758"/>
              <a:gd name="connsiteX3" fmla="*/ 7906018 w 8824300"/>
              <a:gd name="connsiteY3" fmla="*/ 25758 h 6883758"/>
              <a:gd name="connsiteX4" fmla="*/ 12879 w 8824300"/>
              <a:gd name="connsiteY4" fmla="*/ 0 h 6883758"/>
              <a:gd name="connsiteX5" fmla="*/ 0 w 8824300"/>
              <a:gd name="connsiteY5" fmla="*/ 6883758 h 6883758"/>
              <a:gd name="connsiteX0" fmla="*/ 1197735 w 10022035"/>
              <a:gd name="connsiteY0" fmla="*/ 6870879 h 6870879"/>
              <a:gd name="connsiteX1" fmla="*/ 7210559 w 10022035"/>
              <a:gd name="connsiteY1" fmla="*/ 6858000 h 6870879"/>
              <a:gd name="connsiteX2" fmla="*/ 10022035 w 10022035"/>
              <a:gd name="connsiteY2" fmla="*/ 6858000 h 6870879"/>
              <a:gd name="connsiteX3" fmla="*/ 9103753 w 10022035"/>
              <a:gd name="connsiteY3" fmla="*/ 12879 h 6870879"/>
              <a:gd name="connsiteX4" fmla="*/ 0 w 10022035"/>
              <a:gd name="connsiteY4" fmla="*/ 0 h 6870879"/>
              <a:gd name="connsiteX5" fmla="*/ 1197735 w 10022035"/>
              <a:gd name="connsiteY5" fmla="*/ 6870879 h 6870879"/>
              <a:gd name="connsiteX0" fmla="*/ 38637 w 10022035"/>
              <a:gd name="connsiteY0" fmla="*/ 6870879 h 6870879"/>
              <a:gd name="connsiteX1" fmla="*/ 7210559 w 10022035"/>
              <a:gd name="connsiteY1" fmla="*/ 6858000 h 6870879"/>
              <a:gd name="connsiteX2" fmla="*/ 10022035 w 10022035"/>
              <a:gd name="connsiteY2" fmla="*/ 6858000 h 6870879"/>
              <a:gd name="connsiteX3" fmla="*/ 9103753 w 10022035"/>
              <a:gd name="connsiteY3" fmla="*/ 12879 h 6870879"/>
              <a:gd name="connsiteX4" fmla="*/ 0 w 10022035"/>
              <a:gd name="connsiteY4" fmla="*/ 0 h 6870879"/>
              <a:gd name="connsiteX5" fmla="*/ 38637 w 10022035"/>
              <a:gd name="connsiteY5" fmla="*/ 6870879 h 6870879"/>
              <a:gd name="connsiteX0" fmla="*/ 1 w 9983399"/>
              <a:gd name="connsiteY0" fmla="*/ 6883758 h 6883758"/>
              <a:gd name="connsiteX1" fmla="*/ 7171923 w 9983399"/>
              <a:gd name="connsiteY1" fmla="*/ 6870879 h 6883758"/>
              <a:gd name="connsiteX2" fmla="*/ 9983399 w 9983399"/>
              <a:gd name="connsiteY2" fmla="*/ 6870879 h 6883758"/>
              <a:gd name="connsiteX3" fmla="*/ 9065117 w 9983399"/>
              <a:gd name="connsiteY3" fmla="*/ 25758 h 6883758"/>
              <a:gd name="connsiteX4" fmla="*/ 0 w 9983399"/>
              <a:gd name="connsiteY4" fmla="*/ 0 h 6883758"/>
              <a:gd name="connsiteX5" fmla="*/ 1 w 9983399"/>
              <a:gd name="connsiteY5" fmla="*/ 6883758 h 6883758"/>
              <a:gd name="connsiteX0" fmla="*/ 1 w 9983399"/>
              <a:gd name="connsiteY0" fmla="*/ 6883758 h 6883758"/>
              <a:gd name="connsiteX1" fmla="*/ 7171923 w 9983399"/>
              <a:gd name="connsiteY1" fmla="*/ 6870879 h 6883758"/>
              <a:gd name="connsiteX2" fmla="*/ 9983399 w 9983399"/>
              <a:gd name="connsiteY2" fmla="*/ 6870879 h 6883758"/>
              <a:gd name="connsiteX3" fmla="*/ 9065118 w 9983399"/>
              <a:gd name="connsiteY3" fmla="*/ 6459 h 6883758"/>
              <a:gd name="connsiteX4" fmla="*/ 0 w 9983399"/>
              <a:gd name="connsiteY4" fmla="*/ 0 h 6883758"/>
              <a:gd name="connsiteX5" fmla="*/ 1 w 9983399"/>
              <a:gd name="connsiteY5" fmla="*/ 6883758 h 6883758"/>
              <a:gd name="connsiteX0" fmla="*/ 0 w 9983398"/>
              <a:gd name="connsiteY0" fmla="*/ 6877299 h 6877299"/>
              <a:gd name="connsiteX1" fmla="*/ 7171922 w 9983398"/>
              <a:gd name="connsiteY1" fmla="*/ 6864420 h 6877299"/>
              <a:gd name="connsiteX2" fmla="*/ 9983398 w 9983398"/>
              <a:gd name="connsiteY2" fmla="*/ 6864420 h 6877299"/>
              <a:gd name="connsiteX3" fmla="*/ 9065117 w 9983398"/>
              <a:gd name="connsiteY3" fmla="*/ 0 h 6877299"/>
              <a:gd name="connsiteX4" fmla="*/ 352349 w 9983398"/>
              <a:gd name="connsiteY4" fmla="*/ 366648 h 6877299"/>
              <a:gd name="connsiteX5" fmla="*/ 0 w 9983398"/>
              <a:gd name="connsiteY5" fmla="*/ 6877299 h 6877299"/>
              <a:gd name="connsiteX0" fmla="*/ 0 w 9983398"/>
              <a:gd name="connsiteY0" fmla="*/ 6877326 h 6877326"/>
              <a:gd name="connsiteX1" fmla="*/ 7171922 w 9983398"/>
              <a:gd name="connsiteY1" fmla="*/ 6864447 h 6877326"/>
              <a:gd name="connsiteX2" fmla="*/ 9983398 w 9983398"/>
              <a:gd name="connsiteY2" fmla="*/ 6864447 h 6877326"/>
              <a:gd name="connsiteX3" fmla="*/ 9065117 w 9983398"/>
              <a:gd name="connsiteY3" fmla="*/ 27 h 6877326"/>
              <a:gd name="connsiteX4" fmla="*/ 2868134 w 9983398"/>
              <a:gd name="connsiteY4" fmla="*/ 0 h 6877326"/>
              <a:gd name="connsiteX5" fmla="*/ 0 w 9983398"/>
              <a:gd name="connsiteY5" fmla="*/ 6877326 h 6877326"/>
              <a:gd name="connsiteX0" fmla="*/ 1057055 w 7115264"/>
              <a:gd name="connsiteY0" fmla="*/ 6652175 h 6864447"/>
              <a:gd name="connsiteX1" fmla="*/ 4303788 w 7115264"/>
              <a:gd name="connsiteY1" fmla="*/ 6864447 h 6864447"/>
              <a:gd name="connsiteX2" fmla="*/ 7115264 w 7115264"/>
              <a:gd name="connsiteY2" fmla="*/ 6864447 h 6864447"/>
              <a:gd name="connsiteX3" fmla="*/ 6196983 w 7115264"/>
              <a:gd name="connsiteY3" fmla="*/ 27 h 6864447"/>
              <a:gd name="connsiteX4" fmla="*/ 0 w 7115264"/>
              <a:gd name="connsiteY4" fmla="*/ 0 h 6864447"/>
              <a:gd name="connsiteX5" fmla="*/ 1057055 w 7115264"/>
              <a:gd name="connsiteY5" fmla="*/ 6652175 h 6864447"/>
              <a:gd name="connsiteX0" fmla="*/ 2 w 7115264"/>
              <a:gd name="connsiteY0" fmla="*/ 6845162 h 6864447"/>
              <a:gd name="connsiteX1" fmla="*/ 4303788 w 7115264"/>
              <a:gd name="connsiteY1" fmla="*/ 6864447 h 6864447"/>
              <a:gd name="connsiteX2" fmla="*/ 7115264 w 7115264"/>
              <a:gd name="connsiteY2" fmla="*/ 6864447 h 6864447"/>
              <a:gd name="connsiteX3" fmla="*/ 6196983 w 7115264"/>
              <a:gd name="connsiteY3" fmla="*/ 27 h 6864447"/>
              <a:gd name="connsiteX4" fmla="*/ 0 w 7115264"/>
              <a:gd name="connsiteY4" fmla="*/ 0 h 6864447"/>
              <a:gd name="connsiteX5" fmla="*/ 2 w 7115264"/>
              <a:gd name="connsiteY5" fmla="*/ 6845162 h 6864447"/>
              <a:gd name="connsiteX0" fmla="*/ 2 w 7115264"/>
              <a:gd name="connsiteY0" fmla="*/ 6845162 h 6864447"/>
              <a:gd name="connsiteX1" fmla="*/ 4346070 w 7115264"/>
              <a:gd name="connsiteY1" fmla="*/ 6767954 h 6864447"/>
              <a:gd name="connsiteX2" fmla="*/ 7115264 w 7115264"/>
              <a:gd name="connsiteY2" fmla="*/ 6864447 h 6864447"/>
              <a:gd name="connsiteX3" fmla="*/ 6196983 w 7115264"/>
              <a:gd name="connsiteY3" fmla="*/ 27 h 6864447"/>
              <a:gd name="connsiteX4" fmla="*/ 0 w 7115264"/>
              <a:gd name="connsiteY4" fmla="*/ 0 h 6864447"/>
              <a:gd name="connsiteX5" fmla="*/ 2 w 7115264"/>
              <a:gd name="connsiteY5" fmla="*/ 6845162 h 6864447"/>
              <a:gd name="connsiteX0" fmla="*/ 2 w 7115264"/>
              <a:gd name="connsiteY0" fmla="*/ 6845162 h 6864447"/>
              <a:gd name="connsiteX1" fmla="*/ 4353118 w 7115264"/>
              <a:gd name="connsiteY1" fmla="*/ 6845149 h 6864447"/>
              <a:gd name="connsiteX2" fmla="*/ 7115264 w 7115264"/>
              <a:gd name="connsiteY2" fmla="*/ 6864447 h 6864447"/>
              <a:gd name="connsiteX3" fmla="*/ 6196983 w 7115264"/>
              <a:gd name="connsiteY3" fmla="*/ 27 h 6864447"/>
              <a:gd name="connsiteX4" fmla="*/ 0 w 7115264"/>
              <a:gd name="connsiteY4" fmla="*/ 0 h 6864447"/>
              <a:gd name="connsiteX5" fmla="*/ 2 w 7115264"/>
              <a:gd name="connsiteY5" fmla="*/ 6845162 h 6864447"/>
              <a:gd name="connsiteX0" fmla="*/ 2 w 7115264"/>
              <a:gd name="connsiteY0" fmla="*/ 6845162 h 6845162"/>
              <a:gd name="connsiteX1" fmla="*/ 4353118 w 7115264"/>
              <a:gd name="connsiteY1" fmla="*/ 6845149 h 6845162"/>
              <a:gd name="connsiteX2" fmla="*/ 7115264 w 7115264"/>
              <a:gd name="connsiteY2" fmla="*/ 6819417 h 6845162"/>
              <a:gd name="connsiteX3" fmla="*/ 6196983 w 7115264"/>
              <a:gd name="connsiteY3" fmla="*/ 27 h 6845162"/>
              <a:gd name="connsiteX4" fmla="*/ 0 w 7115264"/>
              <a:gd name="connsiteY4" fmla="*/ 0 h 6845162"/>
              <a:gd name="connsiteX5" fmla="*/ 2 w 7115264"/>
              <a:gd name="connsiteY5" fmla="*/ 6845162 h 6845162"/>
              <a:gd name="connsiteX0" fmla="*/ 2 w 7115264"/>
              <a:gd name="connsiteY0" fmla="*/ 6845162 h 6845162"/>
              <a:gd name="connsiteX1" fmla="*/ 4353118 w 7115264"/>
              <a:gd name="connsiteY1" fmla="*/ 6845149 h 6845162"/>
              <a:gd name="connsiteX2" fmla="*/ 7115264 w 7115264"/>
              <a:gd name="connsiteY2" fmla="*/ 6845149 h 6845162"/>
              <a:gd name="connsiteX3" fmla="*/ 6196983 w 7115264"/>
              <a:gd name="connsiteY3" fmla="*/ 27 h 6845162"/>
              <a:gd name="connsiteX4" fmla="*/ 0 w 7115264"/>
              <a:gd name="connsiteY4" fmla="*/ 0 h 6845162"/>
              <a:gd name="connsiteX5" fmla="*/ 2 w 7115264"/>
              <a:gd name="connsiteY5" fmla="*/ 6845162 h 6845162"/>
              <a:gd name="connsiteX0" fmla="*/ 2 w 7115264"/>
              <a:gd name="connsiteY0" fmla="*/ 6845162 h 6845162"/>
              <a:gd name="connsiteX1" fmla="*/ 4353118 w 7115264"/>
              <a:gd name="connsiteY1" fmla="*/ 6845149 h 6845162"/>
              <a:gd name="connsiteX2" fmla="*/ 7115264 w 7115264"/>
              <a:gd name="connsiteY2" fmla="*/ 6845149 h 6845162"/>
              <a:gd name="connsiteX3" fmla="*/ 6196984 w 7115264"/>
              <a:gd name="connsiteY3" fmla="*/ 6459 h 6845162"/>
              <a:gd name="connsiteX4" fmla="*/ 0 w 7115264"/>
              <a:gd name="connsiteY4" fmla="*/ 0 h 6845162"/>
              <a:gd name="connsiteX5" fmla="*/ 2 w 7115264"/>
              <a:gd name="connsiteY5" fmla="*/ 6845162 h 6845162"/>
              <a:gd name="connsiteX0" fmla="*/ 2 w 7115264"/>
              <a:gd name="connsiteY0" fmla="*/ 6851594 h 6851594"/>
              <a:gd name="connsiteX1" fmla="*/ 4353118 w 7115264"/>
              <a:gd name="connsiteY1" fmla="*/ 6851581 h 6851594"/>
              <a:gd name="connsiteX2" fmla="*/ 7115264 w 7115264"/>
              <a:gd name="connsiteY2" fmla="*/ 6851581 h 6851594"/>
              <a:gd name="connsiteX3" fmla="*/ 6196984 w 7115264"/>
              <a:gd name="connsiteY3" fmla="*/ 12891 h 6851594"/>
              <a:gd name="connsiteX4" fmla="*/ 0 w 7115264"/>
              <a:gd name="connsiteY4" fmla="*/ 0 h 6851594"/>
              <a:gd name="connsiteX5" fmla="*/ 2 w 7115264"/>
              <a:gd name="connsiteY5" fmla="*/ 6851594 h 6851594"/>
              <a:gd name="connsiteX0" fmla="*/ 2 w 7115264"/>
              <a:gd name="connsiteY0" fmla="*/ 6851594 h 6851594"/>
              <a:gd name="connsiteX1" fmla="*/ 4353118 w 7115264"/>
              <a:gd name="connsiteY1" fmla="*/ 6851581 h 6851594"/>
              <a:gd name="connsiteX2" fmla="*/ 7115264 w 7115264"/>
              <a:gd name="connsiteY2" fmla="*/ 6851581 h 6851594"/>
              <a:gd name="connsiteX3" fmla="*/ 6204032 w 7115264"/>
              <a:gd name="connsiteY3" fmla="*/ 6458 h 6851594"/>
              <a:gd name="connsiteX4" fmla="*/ 0 w 7115264"/>
              <a:gd name="connsiteY4" fmla="*/ 0 h 6851594"/>
              <a:gd name="connsiteX5" fmla="*/ 2 w 7115264"/>
              <a:gd name="connsiteY5" fmla="*/ 6851594 h 6851594"/>
              <a:gd name="connsiteX0" fmla="*/ 2 w 7115264"/>
              <a:gd name="connsiteY0" fmla="*/ 6851594 h 6851594"/>
              <a:gd name="connsiteX1" fmla="*/ 4353118 w 7115264"/>
              <a:gd name="connsiteY1" fmla="*/ 6851581 h 6851594"/>
              <a:gd name="connsiteX2" fmla="*/ 7115264 w 7115264"/>
              <a:gd name="connsiteY2" fmla="*/ 6851581 h 6851594"/>
              <a:gd name="connsiteX3" fmla="*/ 6204032 w 7115264"/>
              <a:gd name="connsiteY3" fmla="*/ 6458 h 6851594"/>
              <a:gd name="connsiteX4" fmla="*/ 0 w 7115264"/>
              <a:gd name="connsiteY4" fmla="*/ 0 h 6851594"/>
              <a:gd name="connsiteX5" fmla="*/ 2 w 7115264"/>
              <a:gd name="connsiteY5" fmla="*/ 6851594 h 6851594"/>
              <a:gd name="connsiteX0" fmla="*/ 2 w 7115264"/>
              <a:gd name="connsiteY0" fmla="*/ 6851594 h 6851594"/>
              <a:gd name="connsiteX1" fmla="*/ 4353118 w 7115264"/>
              <a:gd name="connsiteY1" fmla="*/ 6851581 h 6851594"/>
              <a:gd name="connsiteX2" fmla="*/ 7115264 w 7115264"/>
              <a:gd name="connsiteY2" fmla="*/ 6851581 h 6851594"/>
              <a:gd name="connsiteX3" fmla="*/ 6204032 w 7115264"/>
              <a:gd name="connsiteY3" fmla="*/ 25 h 6851594"/>
              <a:gd name="connsiteX4" fmla="*/ 0 w 7115264"/>
              <a:gd name="connsiteY4" fmla="*/ 0 h 6851594"/>
              <a:gd name="connsiteX5" fmla="*/ 2 w 7115264"/>
              <a:gd name="connsiteY5" fmla="*/ 6851594 h 68515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115264" h="6851594">
                <a:moveTo>
                  <a:pt x="2" y="6851594"/>
                </a:moveTo>
                <a:lnTo>
                  <a:pt x="4353118" y="6851581"/>
                </a:lnTo>
                <a:lnTo>
                  <a:pt x="7115264" y="6851581"/>
                </a:lnTo>
                <a:lnTo>
                  <a:pt x="6204032" y="25"/>
                </a:lnTo>
                <a:lnTo>
                  <a:pt x="0" y="0"/>
                </a:lnTo>
                <a:cubicBezTo>
                  <a:pt x="0" y="2294586"/>
                  <a:pt x="2" y="4557008"/>
                  <a:pt x="2" y="6851594"/>
                </a:cubicBez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2499232"/>
      </p:ext>
    </p:extLst>
  </p:cSld>
  <p:clrMapOvr>
    <a:masterClrMapping/>
  </p:clrMapOvr>
  <p:transition spd="slow">
    <p:wip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4CC8DC9D-5196-E9B4-EAE3-19DB68486AF0}"/>
              </a:ext>
            </a:extLst>
          </p:cNvPr>
          <p:cNvSpPr/>
          <p:nvPr userDrawn="1"/>
        </p:nvSpPr>
        <p:spPr>
          <a:xfrm>
            <a:off x="123825" y="0"/>
            <a:ext cx="12192000" cy="6858000"/>
          </a:xfrm>
          <a:prstGeom prst="rect">
            <a:avLst/>
          </a:prstGeom>
          <a:gradFill>
            <a:gsLst>
              <a:gs pos="42000">
                <a:schemeClr val="tx1">
                  <a:alpha val="17000"/>
                </a:schemeClr>
              </a:gs>
              <a:gs pos="100000">
                <a:schemeClr val="tx1">
                  <a:alpha val="74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EBBA887-9D67-422C-801D-86508225F5B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983" b="5983"/>
          <a:stretch/>
        </p:blipFill>
        <p:spPr>
          <a:xfrm>
            <a:off x="0" y="8999"/>
            <a:ext cx="12204000" cy="6876000"/>
          </a:xfrm>
          <a:custGeom>
            <a:avLst/>
            <a:gdLst>
              <a:gd name="connsiteX0" fmla="*/ 0 w 3067050"/>
              <a:gd name="connsiteY0" fmla="*/ 0 h 6858000"/>
              <a:gd name="connsiteX1" fmla="*/ 3067050 w 3067050"/>
              <a:gd name="connsiteY1" fmla="*/ 0 h 6858000"/>
              <a:gd name="connsiteX2" fmla="*/ 3067050 w 3067050"/>
              <a:gd name="connsiteY2" fmla="*/ 6858000 h 6858000"/>
              <a:gd name="connsiteX3" fmla="*/ 0 w 306705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67050" h="6858000">
                <a:moveTo>
                  <a:pt x="0" y="0"/>
                </a:moveTo>
                <a:lnTo>
                  <a:pt x="3067050" y="0"/>
                </a:lnTo>
                <a:lnTo>
                  <a:pt x="306705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2" name="Freeform 31">
            <a:extLst>
              <a:ext uri="{FF2B5EF4-FFF2-40B4-BE49-F238E27FC236}">
                <a16:creationId xmlns:a16="http://schemas.microsoft.com/office/drawing/2014/main" id="{4B9E4A97-3F96-0EFD-720E-70DD30F164D1}"/>
              </a:ext>
            </a:extLst>
          </p:cNvPr>
          <p:cNvSpPr/>
          <p:nvPr userDrawn="1"/>
        </p:nvSpPr>
        <p:spPr>
          <a:xfrm rot="10800000" flipV="1">
            <a:off x="345902" y="161080"/>
            <a:ext cx="11621980" cy="6508661"/>
          </a:xfrm>
          <a:custGeom>
            <a:avLst/>
            <a:gdLst>
              <a:gd name="connsiteX0" fmla="*/ 0 w 6583376"/>
              <a:gd name="connsiteY0" fmla="*/ 6858000 h 6858000"/>
              <a:gd name="connsiteX1" fmla="*/ 3771900 w 6583376"/>
              <a:gd name="connsiteY1" fmla="*/ 6858000 h 6858000"/>
              <a:gd name="connsiteX2" fmla="*/ 6583376 w 6583376"/>
              <a:gd name="connsiteY2" fmla="*/ 6858000 h 6858000"/>
              <a:gd name="connsiteX3" fmla="*/ 3771900 w 6583376"/>
              <a:gd name="connsiteY3" fmla="*/ 0 h 6858000"/>
              <a:gd name="connsiteX4" fmla="*/ 0 w 6583376"/>
              <a:gd name="connsiteY4" fmla="*/ 0 h 6858000"/>
              <a:gd name="connsiteX0" fmla="*/ 0 w 6583376"/>
              <a:gd name="connsiteY0" fmla="*/ 6870879 h 6870879"/>
              <a:gd name="connsiteX1" fmla="*/ 3771900 w 6583376"/>
              <a:gd name="connsiteY1" fmla="*/ 6870879 h 6870879"/>
              <a:gd name="connsiteX2" fmla="*/ 6583376 w 6583376"/>
              <a:gd name="connsiteY2" fmla="*/ 6870879 h 6870879"/>
              <a:gd name="connsiteX3" fmla="*/ 5626458 w 6583376"/>
              <a:gd name="connsiteY3" fmla="*/ 0 h 6870879"/>
              <a:gd name="connsiteX4" fmla="*/ 0 w 6583376"/>
              <a:gd name="connsiteY4" fmla="*/ 12879 h 6870879"/>
              <a:gd name="connsiteX5" fmla="*/ 0 w 6583376"/>
              <a:gd name="connsiteY5" fmla="*/ 6870879 h 6870879"/>
              <a:gd name="connsiteX0" fmla="*/ 0 w 6583376"/>
              <a:gd name="connsiteY0" fmla="*/ 6858000 h 6858000"/>
              <a:gd name="connsiteX1" fmla="*/ 3771900 w 6583376"/>
              <a:gd name="connsiteY1" fmla="*/ 6858000 h 6858000"/>
              <a:gd name="connsiteX2" fmla="*/ 6583376 w 6583376"/>
              <a:gd name="connsiteY2" fmla="*/ 6858000 h 6858000"/>
              <a:gd name="connsiteX3" fmla="*/ 5665094 w 6583376"/>
              <a:gd name="connsiteY3" fmla="*/ 12879 h 6858000"/>
              <a:gd name="connsiteX4" fmla="*/ 0 w 6583376"/>
              <a:gd name="connsiteY4" fmla="*/ 0 h 6858000"/>
              <a:gd name="connsiteX5" fmla="*/ 0 w 6583376"/>
              <a:gd name="connsiteY5" fmla="*/ 6858000 h 6858000"/>
              <a:gd name="connsiteX0" fmla="*/ 2228045 w 8811421"/>
              <a:gd name="connsiteY0" fmla="*/ 6870879 h 6870879"/>
              <a:gd name="connsiteX1" fmla="*/ 5999945 w 8811421"/>
              <a:gd name="connsiteY1" fmla="*/ 6870879 h 6870879"/>
              <a:gd name="connsiteX2" fmla="*/ 8811421 w 8811421"/>
              <a:gd name="connsiteY2" fmla="*/ 6870879 h 6870879"/>
              <a:gd name="connsiteX3" fmla="*/ 7893139 w 8811421"/>
              <a:gd name="connsiteY3" fmla="*/ 25758 h 6870879"/>
              <a:gd name="connsiteX4" fmla="*/ 0 w 8811421"/>
              <a:gd name="connsiteY4" fmla="*/ 0 h 6870879"/>
              <a:gd name="connsiteX5" fmla="*/ 2228045 w 8811421"/>
              <a:gd name="connsiteY5" fmla="*/ 6870879 h 6870879"/>
              <a:gd name="connsiteX0" fmla="*/ 0 w 8824300"/>
              <a:gd name="connsiteY0" fmla="*/ 6883758 h 6883758"/>
              <a:gd name="connsiteX1" fmla="*/ 6012824 w 8824300"/>
              <a:gd name="connsiteY1" fmla="*/ 6870879 h 6883758"/>
              <a:gd name="connsiteX2" fmla="*/ 8824300 w 8824300"/>
              <a:gd name="connsiteY2" fmla="*/ 6870879 h 6883758"/>
              <a:gd name="connsiteX3" fmla="*/ 7906018 w 8824300"/>
              <a:gd name="connsiteY3" fmla="*/ 25758 h 6883758"/>
              <a:gd name="connsiteX4" fmla="*/ 12879 w 8824300"/>
              <a:gd name="connsiteY4" fmla="*/ 0 h 6883758"/>
              <a:gd name="connsiteX5" fmla="*/ 0 w 8824300"/>
              <a:gd name="connsiteY5" fmla="*/ 6883758 h 6883758"/>
              <a:gd name="connsiteX0" fmla="*/ 1197735 w 10022035"/>
              <a:gd name="connsiteY0" fmla="*/ 6870879 h 6870879"/>
              <a:gd name="connsiteX1" fmla="*/ 7210559 w 10022035"/>
              <a:gd name="connsiteY1" fmla="*/ 6858000 h 6870879"/>
              <a:gd name="connsiteX2" fmla="*/ 10022035 w 10022035"/>
              <a:gd name="connsiteY2" fmla="*/ 6858000 h 6870879"/>
              <a:gd name="connsiteX3" fmla="*/ 9103753 w 10022035"/>
              <a:gd name="connsiteY3" fmla="*/ 12879 h 6870879"/>
              <a:gd name="connsiteX4" fmla="*/ 0 w 10022035"/>
              <a:gd name="connsiteY4" fmla="*/ 0 h 6870879"/>
              <a:gd name="connsiteX5" fmla="*/ 1197735 w 10022035"/>
              <a:gd name="connsiteY5" fmla="*/ 6870879 h 6870879"/>
              <a:gd name="connsiteX0" fmla="*/ 38637 w 10022035"/>
              <a:gd name="connsiteY0" fmla="*/ 6870879 h 6870879"/>
              <a:gd name="connsiteX1" fmla="*/ 7210559 w 10022035"/>
              <a:gd name="connsiteY1" fmla="*/ 6858000 h 6870879"/>
              <a:gd name="connsiteX2" fmla="*/ 10022035 w 10022035"/>
              <a:gd name="connsiteY2" fmla="*/ 6858000 h 6870879"/>
              <a:gd name="connsiteX3" fmla="*/ 9103753 w 10022035"/>
              <a:gd name="connsiteY3" fmla="*/ 12879 h 6870879"/>
              <a:gd name="connsiteX4" fmla="*/ 0 w 10022035"/>
              <a:gd name="connsiteY4" fmla="*/ 0 h 6870879"/>
              <a:gd name="connsiteX5" fmla="*/ 38637 w 10022035"/>
              <a:gd name="connsiteY5" fmla="*/ 6870879 h 6870879"/>
              <a:gd name="connsiteX0" fmla="*/ 1 w 9983399"/>
              <a:gd name="connsiteY0" fmla="*/ 6883758 h 6883758"/>
              <a:gd name="connsiteX1" fmla="*/ 7171923 w 9983399"/>
              <a:gd name="connsiteY1" fmla="*/ 6870879 h 6883758"/>
              <a:gd name="connsiteX2" fmla="*/ 9983399 w 9983399"/>
              <a:gd name="connsiteY2" fmla="*/ 6870879 h 6883758"/>
              <a:gd name="connsiteX3" fmla="*/ 9065117 w 9983399"/>
              <a:gd name="connsiteY3" fmla="*/ 25758 h 6883758"/>
              <a:gd name="connsiteX4" fmla="*/ 0 w 9983399"/>
              <a:gd name="connsiteY4" fmla="*/ 0 h 6883758"/>
              <a:gd name="connsiteX5" fmla="*/ 1 w 9983399"/>
              <a:gd name="connsiteY5" fmla="*/ 6883758 h 6883758"/>
              <a:gd name="connsiteX0" fmla="*/ 1 w 9983399"/>
              <a:gd name="connsiteY0" fmla="*/ 6883758 h 6883758"/>
              <a:gd name="connsiteX1" fmla="*/ 7171923 w 9983399"/>
              <a:gd name="connsiteY1" fmla="*/ 6870879 h 6883758"/>
              <a:gd name="connsiteX2" fmla="*/ 9983399 w 9983399"/>
              <a:gd name="connsiteY2" fmla="*/ 6870879 h 6883758"/>
              <a:gd name="connsiteX3" fmla="*/ 9065118 w 9983399"/>
              <a:gd name="connsiteY3" fmla="*/ 6459 h 6883758"/>
              <a:gd name="connsiteX4" fmla="*/ 0 w 9983399"/>
              <a:gd name="connsiteY4" fmla="*/ 0 h 6883758"/>
              <a:gd name="connsiteX5" fmla="*/ 1 w 9983399"/>
              <a:gd name="connsiteY5" fmla="*/ 6883758 h 6883758"/>
              <a:gd name="connsiteX0" fmla="*/ 0 w 9983398"/>
              <a:gd name="connsiteY0" fmla="*/ 6877299 h 6877299"/>
              <a:gd name="connsiteX1" fmla="*/ 7171922 w 9983398"/>
              <a:gd name="connsiteY1" fmla="*/ 6864420 h 6877299"/>
              <a:gd name="connsiteX2" fmla="*/ 9983398 w 9983398"/>
              <a:gd name="connsiteY2" fmla="*/ 6864420 h 6877299"/>
              <a:gd name="connsiteX3" fmla="*/ 9065117 w 9983398"/>
              <a:gd name="connsiteY3" fmla="*/ 0 h 6877299"/>
              <a:gd name="connsiteX4" fmla="*/ 352349 w 9983398"/>
              <a:gd name="connsiteY4" fmla="*/ 366648 h 6877299"/>
              <a:gd name="connsiteX5" fmla="*/ 0 w 9983398"/>
              <a:gd name="connsiteY5" fmla="*/ 6877299 h 6877299"/>
              <a:gd name="connsiteX0" fmla="*/ 0 w 9983398"/>
              <a:gd name="connsiteY0" fmla="*/ 6877326 h 6877326"/>
              <a:gd name="connsiteX1" fmla="*/ 7171922 w 9983398"/>
              <a:gd name="connsiteY1" fmla="*/ 6864447 h 6877326"/>
              <a:gd name="connsiteX2" fmla="*/ 9983398 w 9983398"/>
              <a:gd name="connsiteY2" fmla="*/ 6864447 h 6877326"/>
              <a:gd name="connsiteX3" fmla="*/ 9065117 w 9983398"/>
              <a:gd name="connsiteY3" fmla="*/ 27 h 6877326"/>
              <a:gd name="connsiteX4" fmla="*/ 2868134 w 9983398"/>
              <a:gd name="connsiteY4" fmla="*/ 0 h 6877326"/>
              <a:gd name="connsiteX5" fmla="*/ 0 w 9983398"/>
              <a:gd name="connsiteY5" fmla="*/ 6877326 h 6877326"/>
              <a:gd name="connsiteX0" fmla="*/ 1057055 w 7115264"/>
              <a:gd name="connsiteY0" fmla="*/ 6652175 h 6864447"/>
              <a:gd name="connsiteX1" fmla="*/ 4303788 w 7115264"/>
              <a:gd name="connsiteY1" fmla="*/ 6864447 h 6864447"/>
              <a:gd name="connsiteX2" fmla="*/ 7115264 w 7115264"/>
              <a:gd name="connsiteY2" fmla="*/ 6864447 h 6864447"/>
              <a:gd name="connsiteX3" fmla="*/ 6196983 w 7115264"/>
              <a:gd name="connsiteY3" fmla="*/ 27 h 6864447"/>
              <a:gd name="connsiteX4" fmla="*/ 0 w 7115264"/>
              <a:gd name="connsiteY4" fmla="*/ 0 h 6864447"/>
              <a:gd name="connsiteX5" fmla="*/ 1057055 w 7115264"/>
              <a:gd name="connsiteY5" fmla="*/ 6652175 h 6864447"/>
              <a:gd name="connsiteX0" fmla="*/ 2 w 7115264"/>
              <a:gd name="connsiteY0" fmla="*/ 6845162 h 6864447"/>
              <a:gd name="connsiteX1" fmla="*/ 4303788 w 7115264"/>
              <a:gd name="connsiteY1" fmla="*/ 6864447 h 6864447"/>
              <a:gd name="connsiteX2" fmla="*/ 7115264 w 7115264"/>
              <a:gd name="connsiteY2" fmla="*/ 6864447 h 6864447"/>
              <a:gd name="connsiteX3" fmla="*/ 6196983 w 7115264"/>
              <a:gd name="connsiteY3" fmla="*/ 27 h 6864447"/>
              <a:gd name="connsiteX4" fmla="*/ 0 w 7115264"/>
              <a:gd name="connsiteY4" fmla="*/ 0 h 6864447"/>
              <a:gd name="connsiteX5" fmla="*/ 2 w 7115264"/>
              <a:gd name="connsiteY5" fmla="*/ 6845162 h 6864447"/>
              <a:gd name="connsiteX0" fmla="*/ 2 w 7115264"/>
              <a:gd name="connsiteY0" fmla="*/ 6845162 h 6864447"/>
              <a:gd name="connsiteX1" fmla="*/ 4346070 w 7115264"/>
              <a:gd name="connsiteY1" fmla="*/ 6767954 h 6864447"/>
              <a:gd name="connsiteX2" fmla="*/ 7115264 w 7115264"/>
              <a:gd name="connsiteY2" fmla="*/ 6864447 h 6864447"/>
              <a:gd name="connsiteX3" fmla="*/ 6196983 w 7115264"/>
              <a:gd name="connsiteY3" fmla="*/ 27 h 6864447"/>
              <a:gd name="connsiteX4" fmla="*/ 0 w 7115264"/>
              <a:gd name="connsiteY4" fmla="*/ 0 h 6864447"/>
              <a:gd name="connsiteX5" fmla="*/ 2 w 7115264"/>
              <a:gd name="connsiteY5" fmla="*/ 6845162 h 6864447"/>
              <a:gd name="connsiteX0" fmla="*/ 2 w 7115264"/>
              <a:gd name="connsiteY0" fmla="*/ 6845162 h 6864447"/>
              <a:gd name="connsiteX1" fmla="*/ 4353118 w 7115264"/>
              <a:gd name="connsiteY1" fmla="*/ 6845149 h 6864447"/>
              <a:gd name="connsiteX2" fmla="*/ 7115264 w 7115264"/>
              <a:gd name="connsiteY2" fmla="*/ 6864447 h 6864447"/>
              <a:gd name="connsiteX3" fmla="*/ 6196983 w 7115264"/>
              <a:gd name="connsiteY3" fmla="*/ 27 h 6864447"/>
              <a:gd name="connsiteX4" fmla="*/ 0 w 7115264"/>
              <a:gd name="connsiteY4" fmla="*/ 0 h 6864447"/>
              <a:gd name="connsiteX5" fmla="*/ 2 w 7115264"/>
              <a:gd name="connsiteY5" fmla="*/ 6845162 h 6864447"/>
              <a:gd name="connsiteX0" fmla="*/ 2 w 7115264"/>
              <a:gd name="connsiteY0" fmla="*/ 6845162 h 6845162"/>
              <a:gd name="connsiteX1" fmla="*/ 4353118 w 7115264"/>
              <a:gd name="connsiteY1" fmla="*/ 6845149 h 6845162"/>
              <a:gd name="connsiteX2" fmla="*/ 7115264 w 7115264"/>
              <a:gd name="connsiteY2" fmla="*/ 6819417 h 6845162"/>
              <a:gd name="connsiteX3" fmla="*/ 6196983 w 7115264"/>
              <a:gd name="connsiteY3" fmla="*/ 27 h 6845162"/>
              <a:gd name="connsiteX4" fmla="*/ 0 w 7115264"/>
              <a:gd name="connsiteY4" fmla="*/ 0 h 6845162"/>
              <a:gd name="connsiteX5" fmla="*/ 2 w 7115264"/>
              <a:gd name="connsiteY5" fmla="*/ 6845162 h 6845162"/>
              <a:gd name="connsiteX0" fmla="*/ 2 w 7115264"/>
              <a:gd name="connsiteY0" fmla="*/ 6845162 h 6845162"/>
              <a:gd name="connsiteX1" fmla="*/ 4353118 w 7115264"/>
              <a:gd name="connsiteY1" fmla="*/ 6845149 h 6845162"/>
              <a:gd name="connsiteX2" fmla="*/ 7115264 w 7115264"/>
              <a:gd name="connsiteY2" fmla="*/ 6845149 h 6845162"/>
              <a:gd name="connsiteX3" fmla="*/ 6196983 w 7115264"/>
              <a:gd name="connsiteY3" fmla="*/ 27 h 6845162"/>
              <a:gd name="connsiteX4" fmla="*/ 0 w 7115264"/>
              <a:gd name="connsiteY4" fmla="*/ 0 h 6845162"/>
              <a:gd name="connsiteX5" fmla="*/ 2 w 7115264"/>
              <a:gd name="connsiteY5" fmla="*/ 6845162 h 6845162"/>
              <a:gd name="connsiteX0" fmla="*/ 2 w 7115264"/>
              <a:gd name="connsiteY0" fmla="*/ 6845162 h 6845162"/>
              <a:gd name="connsiteX1" fmla="*/ 4353118 w 7115264"/>
              <a:gd name="connsiteY1" fmla="*/ 6845149 h 6845162"/>
              <a:gd name="connsiteX2" fmla="*/ 7115264 w 7115264"/>
              <a:gd name="connsiteY2" fmla="*/ 6845149 h 6845162"/>
              <a:gd name="connsiteX3" fmla="*/ 6196984 w 7115264"/>
              <a:gd name="connsiteY3" fmla="*/ 6459 h 6845162"/>
              <a:gd name="connsiteX4" fmla="*/ 0 w 7115264"/>
              <a:gd name="connsiteY4" fmla="*/ 0 h 6845162"/>
              <a:gd name="connsiteX5" fmla="*/ 2 w 7115264"/>
              <a:gd name="connsiteY5" fmla="*/ 6845162 h 6845162"/>
              <a:gd name="connsiteX0" fmla="*/ 2 w 7115264"/>
              <a:gd name="connsiteY0" fmla="*/ 6851594 h 6851594"/>
              <a:gd name="connsiteX1" fmla="*/ 4353118 w 7115264"/>
              <a:gd name="connsiteY1" fmla="*/ 6851581 h 6851594"/>
              <a:gd name="connsiteX2" fmla="*/ 7115264 w 7115264"/>
              <a:gd name="connsiteY2" fmla="*/ 6851581 h 6851594"/>
              <a:gd name="connsiteX3" fmla="*/ 6196984 w 7115264"/>
              <a:gd name="connsiteY3" fmla="*/ 12891 h 6851594"/>
              <a:gd name="connsiteX4" fmla="*/ 0 w 7115264"/>
              <a:gd name="connsiteY4" fmla="*/ 0 h 6851594"/>
              <a:gd name="connsiteX5" fmla="*/ 2 w 7115264"/>
              <a:gd name="connsiteY5" fmla="*/ 6851594 h 6851594"/>
              <a:gd name="connsiteX0" fmla="*/ 2 w 7115264"/>
              <a:gd name="connsiteY0" fmla="*/ 6851594 h 6851594"/>
              <a:gd name="connsiteX1" fmla="*/ 4353118 w 7115264"/>
              <a:gd name="connsiteY1" fmla="*/ 6851581 h 6851594"/>
              <a:gd name="connsiteX2" fmla="*/ 7115264 w 7115264"/>
              <a:gd name="connsiteY2" fmla="*/ 6851581 h 6851594"/>
              <a:gd name="connsiteX3" fmla="*/ 6204032 w 7115264"/>
              <a:gd name="connsiteY3" fmla="*/ 6458 h 6851594"/>
              <a:gd name="connsiteX4" fmla="*/ 0 w 7115264"/>
              <a:gd name="connsiteY4" fmla="*/ 0 h 6851594"/>
              <a:gd name="connsiteX5" fmla="*/ 2 w 7115264"/>
              <a:gd name="connsiteY5" fmla="*/ 6851594 h 6851594"/>
              <a:gd name="connsiteX0" fmla="*/ 2 w 7115264"/>
              <a:gd name="connsiteY0" fmla="*/ 6851594 h 6851594"/>
              <a:gd name="connsiteX1" fmla="*/ 4353118 w 7115264"/>
              <a:gd name="connsiteY1" fmla="*/ 6851581 h 6851594"/>
              <a:gd name="connsiteX2" fmla="*/ 7115264 w 7115264"/>
              <a:gd name="connsiteY2" fmla="*/ 6851581 h 6851594"/>
              <a:gd name="connsiteX3" fmla="*/ 6204032 w 7115264"/>
              <a:gd name="connsiteY3" fmla="*/ 6458 h 6851594"/>
              <a:gd name="connsiteX4" fmla="*/ 0 w 7115264"/>
              <a:gd name="connsiteY4" fmla="*/ 0 h 6851594"/>
              <a:gd name="connsiteX5" fmla="*/ 2 w 7115264"/>
              <a:gd name="connsiteY5" fmla="*/ 6851594 h 6851594"/>
              <a:gd name="connsiteX0" fmla="*/ 2 w 7115264"/>
              <a:gd name="connsiteY0" fmla="*/ 6851594 h 6851594"/>
              <a:gd name="connsiteX1" fmla="*/ 4353118 w 7115264"/>
              <a:gd name="connsiteY1" fmla="*/ 6851581 h 6851594"/>
              <a:gd name="connsiteX2" fmla="*/ 7115264 w 7115264"/>
              <a:gd name="connsiteY2" fmla="*/ 6851581 h 6851594"/>
              <a:gd name="connsiteX3" fmla="*/ 6204032 w 7115264"/>
              <a:gd name="connsiteY3" fmla="*/ 25 h 6851594"/>
              <a:gd name="connsiteX4" fmla="*/ 0 w 7115264"/>
              <a:gd name="connsiteY4" fmla="*/ 0 h 6851594"/>
              <a:gd name="connsiteX5" fmla="*/ 2 w 7115264"/>
              <a:gd name="connsiteY5" fmla="*/ 6851594 h 68515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115264" h="6851594">
                <a:moveTo>
                  <a:pt x="2" y="6851594"/>
                </a:moveTo>
                <a:lnTo>
                  <a:pt x="4353118" y="6851581"/>
                </a:lnTo>
                <a:lnTo>
                  <a:pt x="7115264" y="6851581"/>
                </a:lnTo>
                <a:lnTo>
                  <a:pt x="6204032" y="25"/>
                </a:lnTo>
                <a:lnTo>
                  <a:pt x="0" y="0"/>
                </a:lnTo>
                <a:cubicBezTo>
                  <a:pt x="0" y="2294586"/>
                  <a:pt x="2" y="4557008"/>
                  <a:pt x="2" y="6851594"/>
                </a:cubicBez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8E9360D-84AD-6159-F68D-7656A4095542}"/>
              </a:ext>
            </a:extLst>
          </p:cNvPr>
          <p:cNvSpPr/>
          <p:nvPr userDrawn="1"/>
        </p:nvSpPr>
        <p:spPr>
          <a:xfrm>
            <a:off x="-13448" y="-2"/>
            <a:ext cx="134472" cy="6858002"/>
          </a:xfrm>
          <a:prstGeom prst="rect">
            <a:avLst/>
          </a:prstGeom>
          <a:solidFill>
            <a:srgbClr val="0DD5E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615282063"/>
      </p:ext>
    </p:extLst>
  </p:cSld>
  <p:clrMapOvr>
    <a:masterClrMapping/>
  </p:clrMapOvr>
  <p:transition spd="slow">
    <p:wip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EBBA887-9D67-422C-801D-86508225F5B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983" b="5983"/>
          <a:stretch/>
        </p:blipFill>
        <p:spPr>
          <a:xfrm>
            <a:off x="0" y="8999"/>
            <a:ext cx="12204000" cy="6876000"/>
          </a:xfrm>
          <a:custGeom>
            <a:avLst/>
            <a:gdLst>
              <a:gd name="connsiteX0" fmla="*/ 0 w 3067050"/>
              <a:gd name="connsiteY0" fmla="*/ 0 h 6858000"/>
              <a:gd name="connsiteX1" fmla="*/ 3067050 w 3067050"/>
              <a:gd name="connsiteY1" fmla="*/ 0 h 6858000"/>
              <a:gd name="connsiteX2" fmla="*/ 3067050 w 3067050"/>
              <a:gd name="connsiteY2" fmla="*/ 6858000 h 6858000"/>
              <a:gd name="connsiteX3" fmla="*/ 0 w 306705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67050" h="6858000">
                <a:moveTo>
                  <a:pt x="0" y="0"/>
                </a:moveTo>
                <a:lnTo>
                  <a:pt x="3067050" y="0"/>
                </a:lnTo>
                <a:lnTo>
                  <a:pt x="306705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4CC8DC9D-5196-E9B4-EAE3-19DB68486AF0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42000">
                <a:schemeClr val="tx1">
                  <a:alpha val="17000"/>
                </a:schemeClr>
              </a:gs>
              <a:gs pos="100000">
                <a:schemeClr val="tx1">
                  <a:alpha val="74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Freeform 31">
            <a:extLst>
              <a:ext uri="{FF2B5EF4-FFF2-40B4-BE49-F238E27FC236}">
                <a16:creationId xmlns:a16="http://schemas.microsoft.com/office/drawing/2014/main" id="{4B9E4A97-3F96-0EFD-720E-70DD30F164D1}"/>
              </a:ext>
            </a:extLst>
          </p:cNvPr>
          <p:cNvSpPr/>
          <p:nvPr userDrawn="1"/>
        </p:nvSpPr>
        <p:spPr>
          <a:xfrm rot="10800000" flipV="1">
            <a:off x="345902" y="161080"/>
            <a:ext cx="11621980" cy="6508661"/>
          </a:xfrm>
          <a:custGeom>
            <a:avLst/>
            <a:gdLst>
              <a:gd name="connsiteX0" fmla="*/ 0 w 6583376"/>
              <a:gd name="connsiteY0" fmla="*/ 6858000 h 6858000"/>
              <a:gd name="connsiteX1" fmla="*/ 3771900 w 6583376"/>
              <a:gd name="connsiteY1" fmla="*/ 6858000 h 6858000"/>
              <a:gd name="connsiteX2" fmla="*/ 6583376 w 6583376"/>
              <a:gd name="connsiteY2" fmla="*/ 6858000 h 6858000"/>
              <a:gd name="connsiteX3" fmla="*/ 3771900 w 6583376"/>
              <a:gd name="connsiteY3" fmla="*/ 0 h 6858000"/>
              <a:gd name="connsiteX4" fmla="*/ 0 w 6583376"/>
              <a:gd name="connsiteY4" fmla="*/ 0 h 6858000"/>
              <a:gd name="connsiteX0" fmla="*/ 0 w 6583376"/>
              <a:gd name="connsiteY0" fmla="*/ 6870879 h 6870879"/>
              <a:gd name="connsiteX1" fmla="*/ 3771900 w 6583376"/>
              <a:gd name="connsiteY1" fmla="*/ 6870879 h 6870879"/>
              <a:gd name="connsiteX2" fmla="*/ 6583376 w 6583376"/>
              <a:gd name="connsiteY2" fmla="*/ 6870879 h 6870879"/>
              <a:gd name="connsiteX3" fmla="*/ 5626458 w 6583376"/>
              <a:gd name="connsiteY3" fmla="*/ 0 h 6870879"/>
              <a:gd name="connsiteX4" fmla="*/ 0 w 6583376"/>
              <a:gd name="connsiteY4" fmla="*/ 12879 h 6870879"/>
              <a:gd name="connsiteX5" fmla="*/ 0 w 6583376"/>
              <a:gd name="connsiteY5" fmla="*/ 6870879 h 6870879"/>
              <a:gd name="connsiteX0" fmla="*/ 0 w 6583376"/>
              <a:gd name="connsiteY0" fmla="*/ 6858000 h 6858000"/>
              <a:gd name="connsiteX1" fmla="*/ 3771900 w 6583376"/>
              <a:gd name="connsiteY1" fmla="*/ 6858000 h 6858000"/>
              <a:gd name="connsiteX2" fmla="*/ 6583376 w 6583376"/>
              <a:gd name="connsiteY2" fmla="*/ 6858000 h 6858000"/>
              <a:gd name="connsiteX3" fmla="*/ 5665094 w 6583376"/>
              <a:gd name="connsiteY3" fmla="*/ 12879 h 6858000"/>
              <a:gd name="connsiteX4" fmla="*/ 0 w 6583376"/>
              <a:gd name="connsiteY4" fmla="*/ 0 h 6858000"/>
              <a:gd name="connsiteX5" fmla="*/ 0 w 6583376"/>
              <a:gd name="connsiteY5" fmla="*/ 6858000 h 6858000"/>
              <a:gd name="connsiteX0" fmla="*/ 2228045 w 8811421"/>
              <a:gd name="connsiteY0" fmla="*/ 6870879 h 6870879"/>
              <a:gd name="connsiteX1" fmla="*/ 5999945 w 8811421"/>
              <a:gd name="connsiteY1" fmla="*/ 6870879 h 6870879"/>
              <a:gd name="connsiteX2" fmla="*/ 8811421 w 8811421"/>
              <a:gd name="connsiteY2" fmla="*/ 6870879 h 6870879"/>
              <a:gd name="connsiteX3" fmla="*/ 7893139 w 8811421"/>
              <a:gd name="connsiteY3" fmla="*/ 25758 h 6870879"/>
              <a:gd name="connsiteX4" fmla="*/ 0 w 8811421"/>
              <a:gd name="connsiteY4" fmla="*/ 0 h 6870879"/>
              <a:gd name="connsiteX5" fmla="*/ 2228045 w 8811421"/>
              <a:gd name="connsiteY5" fmla="*/ 6870879 h 6870879"/>
              <a:gd name="connsiteX0" fmla="*/ 0 w 8824300"/>
              <a:gd name="connsiteY0" fmla="*/ 6883758 h 6883758"/>
              <a:gd name="connsiteX1" fmla="*/ 6012824 w 8824300"/>
              <a:gd name="connsiteY1" fmla="*/ 6870879 h 6883758"/>
              <a:gd name="connsiteX2" fmla="*/ 8824300 w 8824300"/>
              <a:gd name="connsiteY2" fmla="*/ 6870879 h 6883758"/>
              <a:gd name="connsiteX3" fmla="*/ 7906018 w 8824300"/>
              <a:gd name="connsiteY3" fmla="*/ 25758 h 6883758"/>
              <a:gd name="connsiteX4" fmla="*/ 12879 w 8824300"/>
              <a:gd name="connsiteY4" fmla="*/ 0 h 6883758"/>
              <a:gd name="connsiteX5" fmla="*/ 0 w 8824300"/>
              <a:gd name="connsiteY5" fmla="*/ 6883758 h 6883758"/>
              <a:gd name="connsiteX0" fmla="*/ 1197735 w 10022035"/>
              <a:gd name="connsiteY0" fmla="*/ 6870879 h 6870879"/>
              <a:gd name="connsiteX1" fmla="*/ 7210559 w 10022035"/>
              <a:gd name="connsiteY1" fmla="*/ 6858000 h 6870879"/>
              <a:gd name="connsiteX2" fmla="*/ 10022035 w 10022035"/>
              <a:gd name="connsiteY2" fmla="*/ 6858000 h 6870879"/>
              <a:gd name="connsiteX3" fmla="*/ 9103753 w 10022035"/>
              <a:gd name="connsiteY3" fmla="*/ 12879 h 6870879"/>
              <a:gd name="connsiteX4" fmla="*/ 0 w 10022035"/>
              <a:gd name="connsiteY4" fmla="*/ 0 h 6870879"/>
              <a:gd name="connsiteX5" fmla="*/ 1197735 w 10022035"/>
              <a:gd name="connsiteY5" fmla="*/ 6870879 h 6870879"/>
              <a:gd name="connsiteX0" fmla="*/ 38637 w 10022035"/>
              <a:gd name="connsiteY0" fmla="*/ 6870879 h 6870879"/>
              <a:gd name="connsiteX1" fmla="*/ 7210559 w 10022035"/>
              <a:gd name="connsiteY1" fmla="*/ 6858000 h 6870879"/>
              <a:gd name="connsiteX2" fmla="*/ 10022035 w 10022035"/>
              <a:gd name="connsiteY2" fmla="*/ 6858000 h 6870879"/>
              <a:gd name="connsiteX3" fmla="*/ 9103753 w 10022035"/>
              <a:gd name="connsiteY3" fmla="*/ 12879 h 6870879"/>
              <a:gd name="connsiteX4" fmla="*/ 0 w 10022035"/>
              <a:gd name="connsiteY4" fmla="*/ 0 h 6870879"/>
              <a:gd name="connsiteX5" fmla="*/ 38637 w 10022035"/>
              <a:gd name="connsiteY5" fmla="*/ 6870879 h 6870879"/>
              <a:gd name="connsiteX0" fmla="*/ 1 w 9983399"/>
              <a:gd name="connsiteY0" fmla="*/ 6883758 h 6883758"/>
              <a:gd name="connsiteX1" fmla="*/ 7171923 w 9983399"/>
              <a:gd name="connsiteY1" fmla="*/ 6870879 h 6883758"/>
              <a:gd name="connsiteX2" fmla="*/ 9983399 w 9983399"/>
              <a:gd name="connsiteY2" fmla="*/ 6870879 h 6883758"/>
              <a:gd name="connsiteX3" fmla="*/ 9065117 w 9983399"/>
              <a:gd name="connsiteY3" fmla="*/ 25758 h 6883758"/>
              <a:gd name="connsiteX4" fmla="*/ 0 w 9983399"/>
              <a:gd name="connsiteY4" fmla="*/ 0 h 6883758"/>
              <a:gd name="connsiteX5" fmla="*/ 1 w 9983399"/>
              <a:gd name="connsiteY5" fmla="*/ 6883758 h 6883758"/>
              <a:gd name="connsiteX0" fmla="*/ 1 w 9983399"/>
              <a:gd name="connsiteY0" fmla="*/ 6883758 h 6883758"/>
              <a:gd name="connsiteX1" fmla="*/ 7171923 w 9983399"/>
              <a:gd name="connsiteY1" fmla="*/ 6870879 h 6883758"/>
              <a:gd name="connsiteX2" fmla="*/ 9983399 w 9983399"/>
              <a:gd name="connsiteY2" fmla="*/ 6870879 h 6883758"/>
              <a:gd name="connsiteX3" fmla="*/ 9065118 w 9983399"/>
              <a:gd name="connsiteY3" fmla="*/ 6459 h 6883758"/>
              <a:gd name="connsiteX4" fmla="*/ 0 w 9983399"/>
              <a:gd name="connsiteY4" fmla="*/ 0 h 6883758"/>
              <a:gd name="connsiteX5" fmla="*/ 1 w 9983399"/>
              <a:gd name="connsiteY5" fmla="*/ 6883758 h 6883758"/>
              <a:gd name="connsiteX0" fmla="*/ 0 w 9983398"/>
              <a:gd name="connsiteY0" fmla="*/ 6877299 h 6877299"/>
              <a:gd name="connsiteX1" fmla="*/ 7171922 w 9983398"/>
              <a:gd name="connsiteY1" fmla="*/ 6864420 h 6877299"/>
              <a:gd name="connsiteX2" fmla="*/ 9983398 w 9983398"/>
              <a:gd name="connsiteY2" fmla="*/ 6864420 h 6877299"/>
              <a:gd name="connsiteX3" fmla="*/ 9065117 w 9983398"/>
              <a:gd name="connsiteY3" fmla="*/ 0 h 6877299"/>
              <a:gd name="connsiteX4" fmla="*/ 352349 w 9983398"/>
              <a:gd name="connsiteY4" fmla="*/ 366648 h 6877299"/>
              <a:gd name="connsiteX5" fmla="*/ 0 w 9983398"/>
              <a:gd name="connsiteY5" fmla="*/ 6877299 h 6877299"/>
              <a:gd name="connsiteX0" fmla="*/ 0 w 9983398"/>
              <a:gd name="connsiteY0" fmla="*/ 6877326 h 6877326"/>
              <a:gd name="connsiteX1" fmla="*/ 7171922 w 9983398"/>
              <a:gd name="connsiteY1" fmla="*/ 6864447 h 6877326"/>
              <a:gd name="connsiteX2" fmla="*/ 9983398 w 9983398"/>
              <a:gd name="connsiteY2" fmla="*/ 6864447 h 6877326"/>
              <a:gd name="connsiteX3" fmla="*/ 9065117 w 9983398"/>
              <a:gd name="connsiteY3" fmla="*/ 27 h 6877326"/>
              <a:gd name="connsiteX4" fmla="*/ 2868134 w 9983398"/>
              <a:gd name="connsiteY4" fmla="*/ 0 h 6877326"/>
              <a:gd name="connsiteX5" fmla="*/ 0 w 9983398"/>
              <a:gd name="connsiteY5" fmla="*/ 6877326 h 6877326"/>
              <a:gd name="connsiteX0" fmla="*/ 1057055 w 7115264"/>
              <a:gd name="connsiteY0" fmla="*/ 6652175 h 6864447"/>
              <a:gd name="connsiteX1" fmla="*/ 4303788 w 7115264"/>
              <a:gd name="connsiteY1" fmla="*/ 6864447 h 6864447"/>
              <a:gd name="connsiteX2" fmla="*/ 7115264 w 7115264"/>
              <a:gd name="connsiteY2" fmla="*/ 6864447 h 6864447"/>
              <a:gd name="connsiteX3" fmla="*/ 6196983 w 7115264"/>
              <a:gd name="connsiteY3" fmla="*/ 27 h 6864447"/>
              <a:gd name="connsiteX4" fmla="*/ 0 w 7115264"/>
              <a:gd name="connsiteY4" fmla="*/ 0 h 6864447"/>
              <a:gd name="connsiteX5" fmla="*/ 1057055 w 7115264"/>
              <a:gd name="connsiteY5" fmla="*/ 6652175 h 6864447"/>
              <a:gd name="connsiteX0" fmla="*/ 2 w 7115264"/>
              <a:gd name="connsiteY0" fmla="*/ 6845162 h 6864447"/>
              <a:gd name="connsiteX1" fmla="*/ 4303788 w 7115264"/>
              <a:gd name="connsiteY1" fmla="*/ 6864447 h 6864447"/>
              <a:gd name="connsiteX2" fmla="*/ 7115264 w 7115264"/>
              <a:gd name="connsiteY2" fmla="*/ 6864447 h 6864447"/>
              <a:gd name="connsiteX3" fmla="*/ 6196983 w 7115264"/>
              <a:gd name="connsiteY3" fmla="*/ 27 h 6864447"/>
              <a:gd name="connsiteX4" fmla="*/ 0 w 7115264"/>
              <a:gd name="connsiteY4" fmla="*/ 0 h 6864447"/>
              <a:gd name="connsiteX5" fmla="*/ 2 w 7115264"/>
              <a:gd name="connsiteY5" fmla="*/ 6845162 h 6864447"/>
              <a:gd name="connsiteX0" fmla="*/ 2 w 7115264"/>
              <a:gd name="connsiteY0" fmla="*/ 6845162 h 6864447"/>
              <a:gd name="connsiteX1" fmla="*/ 4346070 w 7115264"/>
              <a:gd name="connsiteY1" fmla="*/ 6767954 h 6864447"/>
              <a:gd name="connsiteX2" fmla="*/ 7115264 w 7115264"/>
              <a:gd name="connsiteY2" fmla="*/ 6864447 h 6864447"/>
              <a:gd name="connsiteX3" fmla="*/ 6196983 w 7115264"/>
              <a:gd name="connsiteY3" fmla="*/ 27 h 6864447"/>
              <a:gd name="connsiteX4" fmla="*/ 0 w 7115264"/>
              <a:gd name="connsiteY4" fmla="*/ 0 h 6864447"/>
              <a:gd name="connsiteX5" fmla="*/ 2 w 7115264"/>
              <a:gd name="connsiteY5" fmla="*/ 6845162 h 6864447"/>
              <a:gd name="connsiteX0" fmla="*/ 2 w 7115264"/>
              <a:gd name="connsiteY0" fmla="*/ 6845162 h 6864447"/>
              <a:gd name="connsiteX1" fmla="*/ 4353118 w 7115264"/>
              <a:gd name="connsiteY1" fmla="*/ 6845149 h 6864447"/>
              <a:gd name="connsiteX2" fmla="*/ 7115264 w 7115264"/>
              <a:gd name="connsiteY2" fmla="*/ 6864447 h 6864447"/>
              <a:gd name="connsiteX3" fmla="*/ 6196983 w 7115264"/>
              <a:gd name="connsiteY3" fmla="*/ 27 h 6864447"/>
              <a:gd name="connsiteX4" fmla="*/ 0 w 7115264"/>
              <a:gd name="connsiteY4" fmla="*/ 0 h 6864447"/>
              <a:gd name="connsiteX5" fmla="*/ 2 w 7115264"/>
              <a:gd name="connsiteY5" fmla="*/ 6845162 h 6864447"/>
              <a:gd name="connsiteX0" fmla="*/ 2 w 7115264"/>
              <a:gd name="connsiteY0" fmla="*/ 6845162 h 6845162"/>
              <a:gd name="connsiteX1" fmla="*/ 4353118 w 7115264"/>
              <a:gd name="connsiteY1" fmla="*/ 6845149 h 6845162"/>
              <a:gd name="connsiteX2" fmla="*/ 7115264 w 7115264"/>
              <a:gd name="connsiteY2" fmla="*/ 6819417 h 6845162"/>
              <a:gd name="connsiteX3" fmla="*/ 6196983 w 7115264"/>
              <a:gd name="connsiteY3" fmla="*/ 27 h 6845162"/>
              <a:gd name="connsiteX4" fmla="*/ 0 w 7115264"/>
              <a:gd name="connsiteY4" fmla="*/ 0 h 6845162"/>
              <a:gd name="connsiteX5" fmla="*/ 2 w 7115264"/>
              <a:gd name="connsiteY5" fmla="*/ 6845162 h 6845162"/>
              <a:gd name="connsiteX0" fmla="*/ 2 w 7115264"/>
              <a:gd name="connsiteY0" fmla="*/ 6845162 h 6845162"/>
              <a:gd name="connsiteX1" fmla="*/ 4353118 w 7115264"/>
              <a:gd name="connsiteY1" fmla="*/ 6845149 h 6845162"/>
              <a:gd name="connsiteX2" fmla="*/ 7115264 w 7115264"/>
              <a:gd name="connsiteY2" fmla="*/ 6845149 h 6845162"/>
              <a:gd name="connsiteX3" fmla="*/ 6196983 w 7115264"/>
              <a:gd name="connsiteY3" fmla="*/ 27 h 6845162"/>
              <a:gd name="connsiteX4" fmla="*/ 0 w 7115264"/>
              <a:gd name="connsiteY4" fmla="*/ 0 h 6845162"/>
              <a:gd name="connsiteX5" fmla="*/ 2 w 7115264"/>
              <a:gd name="connsiteY5" fmla="*/ 6845162 h 6845162"/>
              <a:gd name="connsiteX0" fmla="*/ 2 w 7115264"/>
              <a:gd name="connsiteY0" fmla="*/ 6845162 h 6845162"/>
              <a:gd name="connsiteX1" fmla="*/ 4353118 w 7115264"/>
              <a:gd name="connsiteY1" fmla="*/ 6845149 h 6845162"/>
              <a:gd name="connsiteX2" fmla="*/ 7115264 w 7115264"/>
              <a:gd name="connsiteY2" fmla="*/ 6845149 h 6845162"/>
              <a:gd name="connsiteX3" fmla="*/ 6196984 w 7115264"/>
              <a:gd name="connsiteY3" fmla="*/ 6459 h 6845162"/>
              <a:gd name="connsiteX4" fmla="*/ 0 w 7115264"/>
              <a:gd name="connsiteY4" fmla="*/ 0 h 6845162"/>
              <a:gd name="connsiteX5" fmla="*/ 2 w 7115264"/>
              <a:gd name="connsiteY5" fmla="*/ 6845162 h 6845162"/>
              <a:gd name="connsiteX0" fmla="*/ 2 w 7115264"/>
              <a:gd name="connsiteY0" fmla="*/ 6851594 h 6851594"/>
              <a:gd name="connsiteX1" fmla="*/ 4353118 w 7115264"/>
              <a:gd name="connsiteY1" fmla="*/ 6851581 h 6851594"/>
              <a:gd name="connsiteX2" fmla="*/ 7115264 w 7115264"/>
              <a:gd name="connsiteY2" fmla="*/ 6851581 h 6851594"/>
              <a:gd name="connsiteX3" fmla="*/ 6196984 w 7115264"/>
              <a:gd name="connsiteY3" fmla="*/ 12891 h 6851594"/>
              <a:gd name="connsiteX4" fmla="*/ 0 w 7115264"/>
              <a:gd name="connsiteY4" fmla="*/ 0 h 6851594"/>
              <a:gd name="connsiteX5" fmla="*/ 2 w 7115264"/>
              <a:gd name="connsiteY5" fmla="*/ 6851594 h 6851594"/>
              <a:gd name="connsiteX0" fmla="*/ 2 w 7115264"/>
              <a:gd name="connsiteY0" fmla="*/ 6851594 h 6851594"/>
              <a:gd name="connsiteX1" fmla="*/ 4353118 w 7115264"/>
              <a:gd name="connsiteY1" fmla="*/ 6851581 h 6851594"/>
              <a:gd name="connsiteX2" fmla="*/ 7115264 w 7115264"/>
              <a:gd name="connsiteY2" fmla="*/ 6851581 h 6851594"/>
              <a:gd name="connsiteX3" fmla="*/ 6204032 w 7115264"/>
              <a:gd name="connsiteY3" fmla="*/ 6458 h 6851594"/>
              <a:gd name="connsiteX4" fmla="*/ 0 w 7115264"/>
              <a:gd name="connsiteY4" fmla="*/ 0 h 6851594"/>
              <a:gd name="connsiteX5" fmla="*/ 2 w 7115264"/>
              <a:gd name="connsiteY5" fmla="*/ 6851594 h 6851594"/>
              <a:gd name="connsiteX0" fmla="*/ 2 w 7115264"/>
              <a:gd name="connsiteY0" fmla="*/ 6851594 h 6851594"/>
              <a:gd name="connsiteX1" fmla="*/ 4353118 w 7115264"/>
              <a:gd name="connsiteY1" fmla="*/ 6851581 h 6851594"/>
              <a:gd name="connsiteX2" fmla="*/ 7115264 w 7115264"/>
              <a:gd name="connsiteY2" fmla="*/ 6851581 h 6851594"/>
              <a:gd name="connsiteX3" fmla="*/ 6204032 w 7115264"/>
              <a:gd name="connsiteY3" fmla="*/ 6458 h 6851594"/>
              <a:gd name="connsiteX4" fmla="*/ 0 w 7115264"/>
              <a:gd name="connsiteY4" fmla="*/ 0 h 6851594"/>
              <a:gd name="connsiteX5" fmla="*/ 2 w 7115264"/>
              <a:gd name="connsiteY5" fmla="*/ 6851594 h 6851594"/>
              <a:gd name="connsiteX0" fmla="*/ 2 w 7115264"/>
              <a:gd name="connsiteY0" fmla="*/ 6851594 h 6851594"/>
              <a:gd name="connsiteX1" fmla="*/ 4353118 w 7115264"/>
              <a:gd name="connsiteY1" fmla="*/ 6851581 h 6851594"/>
              <a:gd name="connsiteX2" fmla="*/ 7115264 w 7115264"/>
              <a:gd name="connsiteY2" fmla="*/ 6851581 h 6851594"/>
              <a:gd name="connsiteX3" fmla="*/ 6204032 w 7115264"/>
              <a:gd name="connsiteY3" fmla="*/ 25 h 6851594"/>
              <a:gd name="connsiteX4" fmla="*/ 0 w 7115264"/>
              <a:gd name="connsiteY4" fmla="*/ 0 h 6851594"/>
              <a:gd name="connsiteX5" fmla="*/ 2 w 7115264"/>
              <a:gd name="connsiteY5" fmla="*/ 6851594 h 68515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115264" h="6851594">
                <a:moveTo>
                  <a:pt x="2" y="6851594"/>
                </a:moveTo>
                <a:lnTo>
                  <a:pt x="4353118" y="6851581"/>
                </a:lnTo>
                <a:lnTo>
                  <a:pt x="7115264" y="6851581"/>
                </a:lnTo>
                <a:lnTo>
                  <a:pt x="6204032" y="25"/>
                </a:lnTo>
                <a:lnTo>
                  <a:pt x="0" y="0"/>
                </a:lnTo>
                <a:cubicBezTo>
                  <a:pt x="0" y="2294586"/>
                  <a:pt x="2" y="4557008"/>
                  <a:pt x="2" y="6851594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8E9360D-84AD-6159-F68D-7656A4095542}"/>
              </a:ext>
            </a:extLst>
          </p:cNvPr>
          <p:cNvSpPr/>
          <p:nvPr userDrawn="1"/>
        </p:nvSpPr>
        <p:spPr>
          <a:xfrm>
            <a:off x="-13448" y="-2"/>
            <a:ext cx="134472" cy="6858002"/>
          </a:xfrm>
          <a:prstGeom prst="rect">
            <a:avLst/>
          </a:prstGeom>
          <a:solidFill>
            <a:srgbClr val="0DD5E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315331689"/>
      </p:ext>
    </p:extLst>
  </p:cSld>
  <p:clrMapOvr>
    <a:masterClrMapping/>
  </p:clrMapOvr>
  <p:transition spd="slow">
    <p:wip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99DEBD1-4A16-4501-854D-1D8F90238AF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055" b="6055"/>
          <a:stretch/>
        </p:blipFill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1462454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99DEBD1-4A16-4501-854D-1D8F90238AF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479" r="13479"/>
          <a:stretch/>
        </p:blipFill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7789085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99DEBD1-4A16-4501-854D-1D8F90238AF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022" r="13022"/>
          <a:stretch/>
        </p:blipFill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41290730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9DDFE9B0-A93E-2B97-13EA-720E72968C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0C870570-0385-C72F-B9B3-611B5CCC6AE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2BB05A7B-0B69-6B88-4A80-31E979BF11E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1A9F948-E013-473B-AAD6-65E53E8ED626}" type="datetimeFigureOut">
              <a:rPr lang="fr-FR" smtClean="0"/>
              <a:t>10/03/2023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784B7B48-227D-C96E-EF91-310930C905B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C3CE85E8-F2AC-36CE-05B8-56525F4B3A4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5EB08FD-5B6E-4E67-B3F5-F69E1F767947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6780775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9" r:id="rId1"/>
    <p:sldLayoutId id="2147483683" r:id="rId2"/>
    <p:sldLayoutId id="2147483692" r:id="rId3"/>
    <p:sldLayoutId id="2147483698" r:id="rId4"/>
    <p:sldLayoutId id="2147483705" r:id="rId5"/>
    <p:sldLayoutId id="2147483660" r:id="rId6"/>
    <p:sldLayoutId id="2147483676" r:id="rId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9.svg"/><Relationship Id="rId4" Type="http://schemas.openxmlformats.org/officeDocument/2006/relationships/image" Target="../media/image8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>
            <a:extLst>
              <a:ext uri="{FF2B5EF4-FFF2-40B4-BE49-F238E27FC236}">
                <a16:creationId xmlns:a16="http://schemas.microsoft.com/office/drawing/2014/main" id="{011C43E8-A760-40C3-E319-66A84A68BD8A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tx1">
                  <a:alpha val="17000"/>
                </a:schemeClr>
              </a:gs>
              <a:gs pos="100000">
                <a:schemeClr val="tx1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Cross 16">
            <a:extLst>
              <a:ext uri="{FF2B5EF4-FFF2-40B4-BE49-F238E27FC236}">
                <a16:creationId xmlns:a16="http://schemas.microsoft.com/office/drawing/2014/main" id="{39612A31-A717-4C6B-8CDF-0DE0137277D7}"/>
              </a:ext>
            </a:extLst>
          </p:cNvPr>
          <p:cNvSpPr/>
          <p:nvPr/>
        </p:nvSpPr>
        <p:spPr>
          <a:xfrm>
            <a:off x="970258" y="1376337"/>
            <a:ext cx="186597" cy="186597"/>
          </a:xfrm>
          <a:prstGeom prst="plus">
            <a:avLst>
              <a:gd name="adj" fmla="val 39574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Cross 17">
            <a:extLst>
              <a:ext uri="{FF2B5EF4-FFF2-40B4-BE49-F238E27FC236}">
                <a16:creationId xmlns:a16="http://schemas.microsoft.com/office/drawing/2014/main" id="{DBA9A679-AC3D-4442-ABB6-6FFC5D6B5E08}"/>
              </a:ext>
            </a:extLst>
          </p:cNvPr>
          <p:cNvSpPr/>
          <p:nvPr/>
        </p:nvSpPr>
        <p:spPr>
          <a:xfrm>
            <a:off x="10606292" y="4880546"/>
            <a:ext cx="186597" cy="186597"/>
          </a:xfrm>
          <a:prstGeom prst="plus">
            <a:avLst>
              <a:gd name="adj" fmla="val 39574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Isosceles Triangle 18">
            <a:extLst>
              <a:ext uri="{FF2B5EF4-FFF2-40B4-BE49-F238E27FC236}">
                <a16:creationId xmlns:a16="http://schemas.microsoft.com/office/drawing/2014/main" id="{5C32ACBB-BD21-4741-9B44-EF43F91EF675}"/>
              </a:ext>
            </a:extLst>
          </p:cNvPr>
          <p:cNvSpPr/>
          <p:nvPr/>
        </p:nvSpPr>
        <p:spPr>
          <a:xfrm rot="2700000">
            <a:off x="10699590" y="895350"/>
            <a:ext cx="110490" cy="95250"/>
          </a:xfrm>
          <a:prstGeom prst="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Isosceles Triangle 19">
            <a:extLst>
              <a:ext uri="{FF2B5EF4-FFF2-40B4-BE49-F238E27FC236}">
                <a16:creationId xmlns:a16="http://schemas.microsoft.com/office/drawing/2014/main" id="{DB69DBE8-F63F-4485-89D6-ED1DDC047A2E}"/>
              </a:ext>
            </a:extLst>
          </p:cNvPr>
          <p:cNvSpPr/>
          <p:nvPr/>
        </p:nvSpPr>
        <p:spPr>
          <a:xfrm rot="2700000">
            <a:off x="3479640" y="5334000"/>
            <a:ext cx="110490" cy="95250"/>
          </a:xfrm>
          <a:prstGeom prst="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EB45B56A-5702-46DD-A5C7-035419E16070}"/>
              </a:ext>
            </a:extLst>
          </p:cNvPr>
          <p:cNvSpPr/>
          <p:nvPr/>
        </p:nvSpPr>
        <p:spPr>
          <a:xfrm>
            <a:off x="5715000" y="870234"/>
            <a:ext cx="145482" cy="145482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321C011E-FCC8-4D8C-B806-F7B15CD61CDD}"/>
              </a:ext>
            </a:extLst>
          </p:cNvPr>
          <p:cNvSpPr/>
          <p:nvPr/>
        </p:nvSpPr>
        <p:spPr>
          <a:xfrm>
            <a:off x="6610350" y="5613684"/>
            <a:ext cx="145482" cy="145482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2">
            <a:extLst>
              <a:ext uri="{FF2B5EF4-FFF2-40B4-BE49-F238E27FC236}">
                <a16:creationId xmlns:a16="http://schemas.microsoft.com/office/drawing/2014/main" id="{D7BE441D-48FA-6B2B-7B4B-61F0A411E30D}"/>
              </a:ext>
            </a:extLst>
          </p:cNvPr>
          <p:cNvSpPr txBox="1"/>
          <p:nvPr/>
        </p:nvSpPr>
        <p:spPr>
          <a:xfrm>
            <a:off x="1156856" y="3142701"/>
            <a:ext cx="967072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dirty="0">
                <a:solidFill>
                  <a:srgbClr val="E2A86E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DEVOX</a:t>
            </a:r>
            <a:r>
              <a:rPr lang="en-US" sz="4800" dirty="0">
                <a:solidFill>
                  <a:srgbClr val="F88224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X</a:t>
            </a:r>
            <a:r>
              <a:rPr lang="en-US" sz="4800" dirty="0">
                <a:solidFill>
                  <a:srgbClr val="E2A86E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FRANCE </a:t>
            </a:r>
            <a:br>
              <a:rPr lang="en-US" sz="4800" dirty="0">
                <a:solidFill>
                  <a:srgbClr val="E2A86E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</a:br>
            <a:r>
              <a:rPr lang="en-US" sz="48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2023</a:t>
            </a:r>
            <a:r>
              <a:rPr lang="en-US" sz="4800" dirty="0">
                <a:solidFill>
                  <a:schemeClr val="accent3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4800" b="1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GUIDE</a:t>
            </a:r>
          </a:p>
        </p:txBody>
      </p:sp>
      <p:sp>
        <p:nvSpPr>
          <p:cNvPr id="3" name="TextBox 13">
            <a:extLst>
              <a:ext uri="{FF2B5EF4-FFF2-40B4-BE49-F238E27FC236}">
                <a16:creationId xmlns:a16="http://schemas.microsoft.com/office/drawing/2014/main" id="{45ED0D41-8A34-6463-8153-EC49B69825DE}"/>
              </a:ext>
            </a:extLst>
          </p:cNvPr>
          <p:cNvSpPr txBox="1"/>
          <p:nvPr/>
        </p:nvSpPr>
        <p:spPr>
          <a:xfrm>
            <a:off x="4471416" y="4757127"/>
            <a:ext cx="304160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>
                <a:solidFill>
                  <a:schemeClr val="bg1">
                    <a:lumMod val="8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Global Style guide</a:t>
            </a:r>
            <a:endParaRPr lang="en-US" sz="1200" dirty="0">
              <a:solidFill>
                <a:schemeClr val="bg1">
                  <a:lumMod val="65000"/>
                </a:schemeClr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14023861"/>
      </p:ext>
    </p:extLst>
  </p:cSld>
  <p:clrMapOvr>
    <a:masterClrMapping/>
  </p:clrMapOvr>
  <p:transition spd="slow">
    <p:wip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127.0.0.1:6363[2]&gt; zadd hackers 1953 &quot;Richard Stallman&quot;…">
            <a:extLst>
              <a:ext uri="{FF2B5EF4-FFF2-40B4-BE49-F238E27FC236}">
                <a16:creationId xmlns:a16="http://schemas.microsoft.com/office/drawing/2014/main" id="{91B5890C-A37C-E825-2774-439A0357971A}"/>
              </a:ext>
            </a:extLst>
          </p:cNvPr>
          <p:cNvSpPr txBox="1">
            <a:spLocks/>
          </p:cNvSpPr>
          <p:nvPr/>
        </p:nvSpPr>
        <p:spPr>
          <a:xfrm>
            <a:off x="2201363" y="531852"/>
            <a:ext cx="9147955" cy="5853264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642937">
              <a:lnSpc>
                <a:spcPct val="120000"/>
              </a:lnSpc>
              <a:spcBef>
                <a:spcPts val="0"/>
              </a:spcBef>
              <a:tabLst>
                <a:tab pos="495300" algn="l"/>
                <a:tab pos="990600" algn="l"/>
                <a:tab pos="1498600" algn="l"/>
                <a:tab pos="1993900" algn="l"/>
                <a:tab pos="2489200" algn="l"/>
                <a:tab pos="2997200" algn="l"/>
                <a:tab pos="3492500" algn="l"/>
                <a:tab pos="4000500" algn="l"/>
                <a:tab pos="4495800" algn="l"/>
                <a:tab pos="4991100" algn="l"/>
                <a:tab pos="5499100" algn="l"/>
                <a:tab pos="5994400" algn="l"/>
              </a:tabLst>
              <a:defRPr sz="3200" b="0"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127.0.0.1:6363[2]&gt; </a:t>
            </a:r>
            <a:r>
              <a:rPr lang="fr-FR" sz="1600" dirty="0" err="1">
                <a:solidFill>
                  <a:srgbClr val="0DD5E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zadd</a:t>
            </a:r>
            <a:r>
              <a:rPr lang="fr-FR" sz="1600" dirty="0">
                <a:solidFill>
                  <a:srgbClr val="0DD5E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 hackers 1953 "Richard </a:t>
            </a:r>
            <a:r>
              <a:rPr lang="fr-FR" sz="1600" dirty="0" err="1">
                <a:solidFill>
                  <a:srgbClr val="0DD5E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Stallman</a:t>
            </a:r>
            <a:r>
              <a:rPr lang="fr-FR" sz="1600" dirty="0">
                <a:solidFill>
                  <a:srgbClr val="0DD5E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"</a:t>
            </a:r>
          </a:p>
          <a:p>
            <a:pPr defTabSz="642937">
              <a:lnSpc>
                <a:spcPct val="120000"/>
              </a:lnSpc>
              <a:spcBef>
                <a:spcPts val="0"/>
              </a:spcBef>
              <a:tabLst>
                <a:tab pos="495300" algn="l"/>
                <a:tab pos="990600" algn="l"/>
                <a:tab pos="1498600" algn="l"/>
                <a:tab pos="1993900" algn="l"/>
                <a:tab pos="2489200" algn="l"/>
                <a:tab pos="2997200" algn="l"/>
                <a:tab pos="3492500" algn="l"/>
                <a:tab pos="4000500" algn="l"/>
                <a:tab pos="4495800" algn="l"/>
                <a:tab pos="4991100" algn="l"/>
                <a:tab pos="5499100" algn="l"/>
                <a:tab pos="5994400" algn="l"/>
              </a:tabLst>
              <a:defRPr sz="3200" b="0"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(</a:t>
            </a:r>
            <a:r>
              <a:rPr lang="fr-FR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integer</a:t>
            </a: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) 1</a:t>
            </a:r>
          </a:p>
          <a:p>
            <a:pPr defTabSz="642937">
              <a:lnSpc>
                <a:spcPct val="120000"/>
              </a:lnSpc>
              <a:spcBef>
                <a:spcPts val="0"/>
              </a:spcBef>
              <a:tabLst>
                <a:tab pos="495300" algn="l"/>
                <a:tab pos="990600" algn="l"/>
                <a:tab pos="1498600" algn="l"/>
                <a:tab pos="1993900" algn="l"/>
                <a:tab pos="2489200" algn="l"/>
                <a:tab pos="2997200" algn="l"/>
                <a:tab pos="3492500" algn="l"/>
                <a:tab pos="4000500" algn="l"/>
                <a:tab pos="4495800" algn="l"/>
                <a:tab pos="4991100" algn="l"/>
                <a:tab pos="5499100" algn="l"/>
                <a:tab pos="5994400" algn="l"/>
              </a:tabLst>
              <a:defRPr sz="3200" b="0"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127.0.0.1:6363[2]&gt; </a:t>
            </a:r>
            <a:r>
              <a:rPr lang="fr-FR" sz="1600" dirty="0" err="1">
                <a:solidFill>
                  <a:srgbClr val="0DD5E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zadd</a:t>
            </a:r>
            <a:r>
              <a:rPr lang="fr-FR" sz="1600" dirty="0">
                <a:solidFill>
                  <a:srgbClr val="0DD5E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 hackers 1969 "Linus"</a:t>
            </a:r>
          </a:p>
          <a:p>
            <a:pPr defTabSz="642937">
              <a:lnSpc>
                <a:spcPct val="120000"/>
              </a:lnSpc>
              <a:spcBef>
                <a:spcPts val="0"/>
              </a:spcBef>
              <a:tabLst>
                <a:tab pos="495300" algn="l"/>
                <a:tab pos="990600" algn="l"/>
                <a:tab pos="1498600" algn="l"/>
                <a:tab pos="1993900" algn="l"/>
                <a:tab pos="2489200" algn="l"/>
                <a:tab pos="2997200" algn="l"/>
                <a:tab pos="3492500" algn="l"/>
                <a:tab pos="4000500" algn="l"/>
                <a:tab pos="4495800" algn="l"/>
                <a:tab pos="4991100" algn="l"/>
                <a:tab pos="5499100" algn="l"/>
                <a:tab pos="5994400" algn="l"/>
              </a:tabLst>
              <a:defRPr sz="3200" b="0"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(</a:t>
            </a:r>
            <a:r>
              <a:rPr lang="fr-FR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integer</a:t>
            </a: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) 1</a:t>
            </a:r>
          </a:p>
          <a:p>
            <a:pPr defTabSz="642937">
              <a:lnSpc>
                <a:spcPct val="120000"/>
              </a:lnSpc>
              <a:spcBef>
                <a:spcPts val="0"/>
              </a:spcBef>
              <a:tabLst>
                <a:tab pos="495300" algn="l"/>
                <a:tab pos="990600" algn="l"/>
                <a:tab pos="1498600" algn="l"/>
                <a:tab pos="1993900" algn="l"/>
                <a:tab pos="2489200" algn="l"/>
                <a:tab pos="2997200" algn="l"/>
                <a:tab pos="3492500" algn="l"/>
                <a:tab pos="4000500" algn="l"/>
                <a:tab pos="4495800" algn="l"/>
                <a:tab pos="4991100" algn="l"/>
                <a:tab pos="5499100" algn="l"/>
                <a:tab pos="5994400" algn="l"/>
              </a:tabLst>
              <a:defRPr sz="3200" b="0"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127.0.0.1:6363[2]&gt; </a:t>
            </a:r>
            <a:r>
              <a:rPr lang="fr-FR" sz="1600" dirty="0" err="1">
                <a:solidFill>
                  <a:srgbClr val="0DD5E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zadd</a:t>
            </a:r>
            <a:r>
              <a:rPr lang="fr-FR" sz="1600" dirty="0">
                <a:solidFill>
                  <a:srgbClr val="0DD5E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 hackers 1912 "Alan </a:t>
            </a:r>
            <a:r>
              <a:rPr lang="fr-FR" sz="1600" dirty="0" err="1">
                <a:solidFill>
                  <a:srgbClr val="0DD5E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turing</a:t>
            </a:r>
            <a:r>
              <a:rPr lang="fr-FR" sz="1600" dirty="0">
                <a:solidFill>
                  <a:srgbClr val="0DD5E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" </a:t>
            </a:r>
          </a:p>
          <a:p>
            <a:pPr defTabSz="642937">
              <a:lnSpc>
                <a:spcPct val="120000"/>
              </a:lnSpc>
              <a:spcBef>
                <a:spcPts val="0"/>
              </a:spcBef>
              <a:tabLst>
                <a:tab pos="495300" algn="l"/>
                <a:tab pos="990600" algn="l"/>
                <a:tab pos="1498600" algn="l"/>
                <a:tab pos="1993900" algn="l"/>
                <a:tab pos="2489200" algn="l"/>
                <a:tab pos="2997200" algn="l"/>
                <a:tab pos="3492500" algn="l"/>
                <a:tab pos="4000500" algn="l"/>
                <a:tab pos="4495800" algn="l"/>
                <a:tab pos="4991100" algn="l"/>
                <a:tab pos="5499100" algn="l"/>
                <a:tab pos="5994400" algn="l"/>
              </a:tabLst>
              <a:defRPr sz="3200" b="0"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(</a:t>
            </a:r>
            <a:r>
              <a:rPr lang="fr-FR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integer</a:t>
            </a: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) 1</a:t>
            </a:r>
          </a:p>
          <a:p>
            <a:pPr defTabSz="642937">
              <a:lnSpc>
                <a:spcPct val="120000"/>
              </a:lnSpc>
              <a:spcBef>
                <a:spcPts val="0"/>
              </a:spcBef>
              <a:tabLst>
                <a:tab pos="495300" algn="l"/>
                <a:tab pos="990600" algn="l"/>
                <a:tab pos="1498600" algn="l"/>
                <a:tab pos="1993900" algn="l"/>
                <a:tab pos="2489200" algn="l"/>
                <a:tab pos="2997200" algn="l"/>
                <a:tab pos="3492500" algn="l"/>
                <a:tab pos="4000500" algn="l"/>
                <a:tab pos="4495800" algn="l"/>
                <a:tab pos="4991100" algn="l"/>
                <a:tab pos="5499100" algn="l"/>
                <a:tab pos="5994400" algn="l"/>
              </a:tabLst>
              <a:defRPr sz="3200" b="0"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127.0.0.1:6363[2]&gt; </a:t>
            </a:r>
            <a:r>
              <a:rPr lang="fr-FR" sz="1600" dirty="0" err="1">
                <a:solidFill>
                  <a:srgbClr val="0DD5E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zrange</a:t>
            </a:r>
            <a:r>
              <a:rPr lang="fr-FR" sz="1600" dirty="0">
                <a:solidFill>
                  <a:srgbClr val="0DD5E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 hackers 0 -1</a:t>
            </a:r>
          </a:p>
          <a:p>
            <a:pPr defTabSz="642937">
              <a:lnSpc>
                <a:spcPct val="120000"/>
              </a:lnSpc>
              <a:spcBef>
                <a:spcPts val="0"/>
              </a:spcBef>
              <a:tabLst>
                <a:tab pos="495300" algn="l"/>
                <a:tab pos="990600" algn="l"/>
                <a:tab pos="1498600" algn="l"/>
                <a:tab pos="1993900" algn="l"/>
                <a:tab pos="2489200" algn="l"/>
                <a:tab pos="2997200" algn="l"/>
                <a:tab pos="3492500" algn="l"/>
                <a:tab pos="4000500" algn="l"/>
                <a:tab pos="4495800" algn="l"/>
                <a:tab pos="4991100" algn="l"/>
                <a:tab pos="5499100" algn="l"/>
                <a:tab pos="5994400" algn="l"/>
              </a:tabLst>
              <a:defRPr sz="3200" b="0">
                <a:solidFill>
                  <a:srgbClr val="313741">
                    <a:alpha val="12334"/>
                  </a:srgbClr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1) "Alan </a:t>
            </a:r>
            <a:r>
              <a:rPr lang="fr-FR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turing</a:t>
            </a: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"</a:t>
            </a:r>
          </a:p>
          <a:p>
            <a:pPr defTabSz="642937">
              <a:lnSpc>
                <a:spcPct val="120000"/>
              </a:lnSpc>
              <a:spcBef>
                <a:spcPts val="0"/>
              </a:spcBef>
              <a:tabLst>
                <a:tab pos="495300" algn="l"/>
                <a:tab pos="990600" algn="l"/>
                <a:tab pos="1498600" algn="l"/>
                <a:tab pos="1993900" algn="l"/>
                <a:tab pos="2489200" algn="l"/>
                <a:tab pos="2997200" algn="l"/>
                <a:tab pos="3492500" algn="l"/>
                <a:tab pos="4000500" algn="l"/>
                <a:tab pos="4495800" algn="l"/>
                <a:tab pos="4991100" algn="l"/>
                <a:tab pos="5499100" algn="l"/>
                <a:tab pos="5994400" algn="l"/>
              </a:tabLst>
              <a:defRPr sz="3200" b="0">
                <a:solidFill>
                  <a:srgbClr val="313741">
                    <a:alpha val="12334"/>
                  </a:srgbClr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2) "Richard </a:t>
            </a:r>
            <a:r>
              <a:rPr lang="fr-FR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Stallman</a:t>
            </a: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"</a:t>
            </a:r>
          </a:p>
          <a:p>
            <a:pPr defTabSz="642937">
              <a:lnSpc>
                <a:spcPct val="120000"/>
              </a:lnSpc>
              <a:spcBef>
                <a:spcPts val="0"/>
              </a:spcBef>
              <a:tabLst>
                <a:tab pos="495300" algn="l"/>
                <a:tab pos="990600" algn="l"/>
                <a:tab pos="1498600" algn="l"/>
                <a:tab pos="1993900" algn="l"/>
                <a:tab pos="2489200" algn="l"/>
                <a:tab pos="2997200" algn="l"/>
                <a:tab pos="3492500" algn="l"/>
                <a:tab pos="4000500" algn="l"/>
                <a:tab pos="4495800" algn="l"/>
                <a:tab pos="4991100" algn="l"/>
                <a:tab pos="5499100" algn="l"/>
                <a:tab pos="5994400" algn="l"/>
              </a:tabLst>
              <a:defRPr sz="3200" b="0">
                <a:solidFill>
                  <a:srgbClr val="313741">
                    <a:alpha val="12334"/>
                  </a:srgbClr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3) "Linus"</a:t>
            </a:r>
          </a:p>
          <a:p>
            <a:pPr defTabSz="642937">
              <a:lnSpc>
                <a:spcPct val="120000"/>
              </a:lnSpc>
              <a:spcBef>
                <a:spcPts val="0"/>
              </a:spcBef>
              <a:tabLst>
                <a:tab pos="495300" algn="l"/>
                <a:tab pos="990600" algn="l"/>
                <a:tab pos="1498600" algn="l"/>
                <a:tab pos="1993900" algn="l"/>
                <a:tab pos="2489200" algn="l"/>
                <a:tab pos="2997200" algn="l"/>
                <a:tab pos="3492500" algn="l"/>
                <a:tab pos="4000500" algn="l"/>
                <a:tab pos="4495800" algn="l"/>
                <a:tab pos="4991100" algn="l"/>
                <a:tab pos="5499100" algn="l"/>
                <a:tab pos="5994400" algn="l"/>
              </a:tabLst>
              <a:defRPr sz="3200" b="0">
                <a:solidFill>
                  <a:srgbClr val="313741">
                    <a:alpha val="12334"/>
                  </a:srgbClr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rPr lang="fr-FR" sz="1600" dirty="0">
                <a:solidFill>
                  <a:schemeClr val="bg2">
                    <a:lumMod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127.0.0.1:6363[2]&gt; </a:t>
            </a:r>
            <a:r>
              <a:rPr lang="fr-FR" sz="1600" dirty="0" err="1">
                <a:solidFill>
                  <a:schemeClr val="bg2">
                    <a:lumMod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zrange</a:t>
            </a:r>
            <a:r>
              <a:rPr lang="fr-FR" sz="1600" dirty="0">
                <a:solidFill>
                  <a:schemeClr val="bg2">
                    <a:lumMod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 hackers 0 -1 </a:t>
            </a:r>
            <a:r>
              <a:rPr lang="fr-FR" sz="1600" dirty="0" err="1">
                <a:solidFill>
                  <a:schemeClr val="bg2">
                    <a:lumMod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withscores</a:t>
            </a:r>
            <a:endParaRPr lang="fr-FR" sz="1600" dirty="0">
              <a:solidFill>
                <a:schemeClr val="bg2">
                  <a:lumMod val="50000"/>
                </a:schemeClr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  <a:sym typeface="Menlo Regular"/>
            </a:endParaRPr>
          </a:p>
          <a:p>
            <a:pPr defTabSz="642937">
              <a:lnSpc>
                <a:spcPct val="120000"/>
              </a:lnSpc>
              <a:spcBef>
                <a:spcPts val="0"/>
              </a:spcBef>
              <a:tabLst>
                <a:tab pos="495300" algn="l"/>
                <a:tab pos="990600" algn="l"/>
                <a:tab pos="1498600" algn="l"/>
                <a:tab pos="1993900" algn="l"/>
                <a:tab pos="2489200" algn="l"/>
                <a:tab pos="2997200" algn="l"/>
                <a:tab pos="3492500" algn="l"/>
                <a:tab pos="4000500" algn="l"/>
                <a:tab pos="4495800" algn="l"/>
                <a:tab pos="4991100" algn="l"/>
                <a:tab pos="5499100" algn="l"/>
                <a:tab pos="5994400" algn="l"/>
              </a:tabLst>
              <a:defRPr sz="3200" b="0">
                <a:solidFill>
                  <a:srgbClr val="313741">
                    <a:alpha val="12334"/>
                  </a:srgbClr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rPr lang="fr-FR" sz="1600" dirty="0">
                <a:solidFill>
                  <a:schemeClr val="bg2">
                    <a:lumMod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1) "Alan </a:t>
            </a:r>
            <a:r>
              <a:rPr lang="fr-FR" sz="1600" dirty="0" err="1">
                <a:solidFill>
                  <a:schemeClr val="bg2">
                    <a:lumMod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turing</a:t>
            </a:r>
            <a:r>
              <a:rPr lang="fr-FR" sz="1600" dirty="0">
                <a:solidFill>
                  <a:schemeClr val="bg2">
                    <a:lumMod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"</a:t>
            </a:r>
          </a:p>
          <a:p>
            <a:pPr defTabSz="642937">
              <a:lnSpc>
                <a:spcPct val="120000"/>
              </a:lnSpc>
              <a:spcBef>
                <a:spcPts val="0"/>
              </a:spcBef>
              <a:tabLst>
                <a:tab pos="495300" algn="l"/>
                <a:tab pos="990600" algn="l"/>
                <a:tab pos="1498600" algn="l"/>
                <a:tab pos="1993900" algn="l"/>
                <a:tab pos="2489200" algn="l"/>
                <a:tab pos="2997200" algn="l"/>
                <a:tab pos="3492500" algn="l"/>
                <a:tab pos="4000500" algn="l"/>
                <a:tab pos="4495800" algn="l"/>
                <a:tab pos="4991100" algn="l"/>
                <a:tab pos="5499100" algn="l"/>
                <a:tab pos="5994400" algn="l"/>
              </a:tabLst>
              <a:defRPr sz="3200" b="0">
                <a:solidFill>
                  <a:srgbClr val="313741">
                    <a:alpha val="12334"/>
                  </a:srgbClr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rPr lang="fr-FR" sz="1600" dirty="0">
                <a:solidFill>
                  <a:schemeClr val="bg2">
                    <a:lumMod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2) "1912"</a:t>
            </a:r>
          </a:p>
          <a:p>
            <a:pPr defTabSz="642937">
              <a:lnSpc>
                <a:spcPct val="120000"/>
              </a:lnSpc>
              <a:spcBef>
                <a:spcPts val="0"/>
              </a:spcBef>
              <a:tabLst>
                <a:tab pos="495300" algn="l"/>
                <a:tab pos="990600" algn="l"/>
                <a:tab pos="1498600" algn="l"/>
                <a:tab pos="1993900" algn="l"/>
                <a:tab pos="2489200" algn="l"/>
                <a:tab pos="2997200" algn="l"/>
                <a:tab pos="3492500" algn="l"/>
                <a:tab pos="4000500" algn="l"/>
                <a:tab pos="4495800" algn="l"/>
                <a:tab pos="4991100" algn="l"/>
                <a:tab pos="5499100" algn="l"/>
                <a:tab pos="5994400" algn="l"/>
              </a:tabLst>
              <a:defRPr sz="3200" b="0">
                <a:solidFill>
                  <a:srgbClr val="313741">
                    <a:alpha val="12334"/>
                  </a:srgbClr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rPr lang="fr-FR" sz="1600" dirty="0">
                <a:solidFill>
                  <a:schemeClr val="bg2">
                    <a:lumMod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3) "Richard </a:t>
            </a:r>
            <a:r>
              <a:rPr lang="fr-FR" sz="1600" dirty="0" err="1">
                <a:solidFill>
                  <a:schemeClr val="bg2">
                    <a:lumMod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Stallman</a:t>
            </a:r>
            <a:r>
              <a:rPr lang="fr-FR" sz="1600" dirty="0">
                <a:solidFill>
                  <a:schemeClr val="bg2">
                    <a:lumMod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"</a:t>
            </a:r>
          </a:p>
          <a:p>
            <a:pPr defTabSz="642937">
              <a:lnSpc>
                <a:spcPct val="120000"/>
              </a:lnSpc>
              <a:spcBef>
                <a:spcPts val="0"/>
              </a:spcBef>
              <a:tabLst>
                <a:tab pos="495300" algn="l"/>
                <a:tab pos="990600" algn="l"/>
                <a:tab pos="1498600" algn="l"/>
                <a:tab pos="1993900" algn="l"/>
                <a:tab pos="2489200" algn="l"/>
                <a:tab pos="2997200" algn="l"/>
                <a:tab pos="3492500" algn="l"/>
                <a:tab pos="4000500" algn="l"/>
                <a:tab pos="4495800" algn="l"/>
                <a:tab pos="4991100" algn="l"/>
                <a:tab pos="5499100" algn="l"/>
                <a:tab pos="5994400" algn="l"/>
              </a:tabLst>
              <a:defRPr sz="3200" b="0">
                <a:solidFill>
                  <a:srgbClr val="313741">
                    <a:alpha val="12334"/>
                  </a:srgbClr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rPr lang="fr-FR" sz="1600" dirty="0">
                <a:solidFill>
                  <a:schemeClr val="bg2">
                    <a:lumMod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4) "1953"</a:t>
            </a:r>
          </a:p>
          <a:p>
            <a:pPr defTabSz="642937">
              <a:lnSpc>
                <a:spcPct val="120000"/>
              </a:lnSpc>
              <a:spcBef>
                <a:spcPts val="0"/>
              </a:spcBef>
              <a:tabLst>
                <a:tab pos="495300" algn="l"/>
                <a:tab pos="990600" algn="l"/>
                <a:tab pos="1498600" algn="l"/>
                <a:tab pos="1993900" algn="l"/>
                <a:tab pos="2489200" algn="l"/>
                <a:tab pos="2997200" algn="l"/>
                <a:tab pos="3492500" algn="l"/>
                <a:tab pos="4000500" algn="l"/>
                <a:tab pos="4495800" algn="l"/>
                <a:tab pos="4991100" algn="l"/>
                <a:tab pos="5499100" algn="l"/>
                <a:tab pos="5994400" algn="l"/>
              </a:tabLst>
              <a:defRPr sz="3200" b="0">
                <a:solidFill>
                  <a:srgbClr val="313741">
                    <a:alpha val="12334"/>
                  </a:srgbClr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rPr lang="fr-FR" sz="1600" dirty="0">
                <a:solidFill>
                  <a:schemeClr val="bg2">
                    <a:lumMod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5) "Linus"</a:t>
            </a:r>
          </a:p>
          <a:p>
            <a:pPr defTabSz="642937">
              <a:lnSpc>
                <a:spcPct val="120000"/>
              </a:lnSpc>
              <a:spcBef>
                <a:spcPts val="0"/>
              </a:spcBef>
              <a:tabLst>
                <a:tab pos="495300" algn="l"/>
                <a:tab pos="990600" algn="l"/>
                <a:tab pos="1498600" algn="l"/>
                <a:tab pos="1993900" algn="l"/>
                <a:tab pos="2489200" algn="l"/>
                <a:tab pos="2997200" algn="l"/>
                <a:tab pos="3492500" algn="l"/>
                <a:tab pos="4000500" algn="l"/>
                <a:tab pos="4495800" algn="l"/>
                <a:tab pos="4991100" algn="l"/>
                <a:tab pos="5499100" algn="l"/>
                <a:tab pos="5994400" algn="l"/>
              </a:tabLst>
              <a:defRPr sz="3200" b="0">
                <a:solidFill>
                  <a:srgbClr val="313741">
                    <a:alpha val="12334"/>
                  </a:srgbClr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rPr lang="fr-FR" sz="1600" dirty="0">
                <a:solidFill>
                  <a:schemeClr val="bg2">
                    <a:lumMod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6) "1969"</a:t>
            </a:r>
          </a:p>
          <a:p>
            <a:pPr defTabSz="642937">
              <a:lnSpc>
                <a:spcPct val="120000"/>
              </a:lnSpc>
              <a:spcBef>
                <a:spcPts val="0"/>
              </a:spcBef>
              <a:tabLst>
                <a:tab pos="495300" algn="l"/>
                <a:tab pos="990600" algn="l"/>
                <a:tab pos="1498600" algn="l"/>
                <a:tab pos="1993900" algn="l"/>
                <a:tab pos="2489200" algn="l"/>
                <a:tab pos="2997200" algn="l"/>
                <a:tab pos="3492500" algn="l"/>
                <a:tab pos="4000500" algn="l"/>
                <a:tab pos="4495800" algn="l"/>
                <a:tab pos="4991100" algn="l"/>
                <a:tab pos="5499100" algn="l"/>
                <a:tab pos="5994400" algn="l"/>
              </a:tabLst>
              <a:defRPr sz="3200" b="0">
                <a:solidFill>
                  <a:srgbClr val="313741">
                    <a:alpha val="12334"/>
                  </a:srgbClr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rPr lang="fr-FR" sz="1600" dirty="0">
                <a:solidFill>
                  <a:schemeClr val="bg2">
                    <a:lumMod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127.0.0.1:6363[2]&gt; </a:t>
            </a:r>
            <a:r>
              <a:rPr lang="fr-FR" sz="1600" dirty="0" err="1">
                <a:solidFill>
                  <a:schemeClr val="bg2">
                    <a:lumMod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zrangebyscore</a:t>
            </a:r>
            <a:r>
              <a:rPr lang="fr-FR" sz="1600" dirty="0">
                <a:solidFill>
                  <a:schemeClr val="bg2">
                    <a:lumMod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 hackers 1910 1940</a:t>
            </a:r>
          </a:p>
          <a:p>
            <a:pPr defTabSz="642937">
              <a:lnSpc>
                <a:spcPct val="120000"/>
              </a:lnSpc>
              <a:spcBef>
                <a:spcPts val="0"/>
              </a:spcBef>
              <a:tabLst>
                <a:tab pos="495300" algn="l"/>
                <a:tab pos="990600" algn="l"/>
                <a:tab pos="1498600" algn="l"/>
                <a:tab pos="1993900" algn="l"/>
                <a:tab pos="2489200" algn="l"/>
                <a:tab pos="2997200" algn="l"/>
                <a:tab pos="3492500" algn="l"/>
                <a:tab pos="4000500" algn="l"/>
                <a:tab pos="4495800" algn="l"/>
                <a:tab pos="4991100" algn="l"/>
                <a:tab pos="5499100" algn="l"/>
                <a:tab pos="5994400" algn="l"/>
              </a:tabLst>
              <a:defRPr sz="3200" b="0">
                <a:solidFill>
                  <a:srgbClr val="313741">
                    <a:alpha val="12334"/>
                  </a:srgbClr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rPr lang="fr-FR" sz="1600" dirty="0">
                <a:solidFill>
                  <a:schemeClr val="bg2">
                    <a:lumMod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1) "Alan </a:t>
            </a:r>
            <a:r>
              <a:rPr lang="fr-FR" sz="1600" dirty="0" err="1">
                <a:solidFill>
                  <a:schemeClr val="bg2">
                    <a:lumMod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turing</a:t>
            </a:r>
            <a:r>
              <a:rPr lang="fr-FR" sz="1600" dirty="0">
                <a:solidFill>
                  <a:schemeClr val="bg2">
                    <a:lumMod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"</a:t>
            </a:r>
          </a:p>
        </p:txBody>
      </p:sp>
      <p:sp>
        <p:nvSpPr>
          <p:cNvPr id="2" name="TextBox 24">
            <a:extLst>
              <a:ext uri="{FF2B5EF4-FFF2-40B4-BE49-F238E27FC236}">
                <a16:creationId xmlns:a16="http://schemas.microsoft.com/office/drawing/2014/main" id="{7FBFE312-E01E-35A5-3D23-75CDF28A627D}"/>
              </a:ext>
            </a:extLst>
          </p:cNvPr>
          <p:cNvSpPr txBox="1"/>
          <p:nvPr/>
        </p:nvSpPr>
        <p:spPr>
          <a:xfrm rot="16931249">
            <a:off x="-706647" y="621545"/>
            <a:ext cx="3880206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0" b="1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CODE</a:t>
            </a:r>
          </a:p>
        </p:txBody>
      </p:sp>
    </p:spTree>
    <p:extLst>
      <p:ext uri="{BB962C8B-B14F-4D97-AF65-F5344CB8AC3E}">
        <p14:creationId xmlns:p14="http://schemas.microsoft.com/office/powerpoint/2010/main" val="3139421021"/>
      </p:ext>
    </p:extLst>
  </p:cSld>
  <p:clrMapOvr>
    <a:masterClrMapping/>
  </p:clrMapOvr>
  <p:transition spd="slow">
    <p:wip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4">
            <a:extLst>
              <a:ext uri="{FF2B5EF4-FFF2-40B4-BE49-F238E27FC236}">
                <a16:creationId xmlns:a16="http://schemas.microsoft.com/office/drawing/2014/main" id="{7FBFE312-E01E-35A5-3D23-75CDF28A627D}"/>
              </a:ext>
            </a:extLst>
          </p:cNvPr>
          <p:cNvSpPr txBox="1"/>
          <p:nvPr/>
        </p:nvSpPr>
        <p:spPr>
          <a:xfrm rot="16931249">
            <a:off x="-706647" y="621545"/>
            <a:ext cx="3880206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0" b="1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FACTS</a:t>
            </a:r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id="{F75D7F5A-E4FF-3C47-DAD0-09C90933166C}"/>
              </a:ext>
            </a:extLst>
          </p:cNvPr>
          <p:cNvSpPr txBox="1"/>
          <p:nvPr/>
        </p:nvSpPr>
        <p:spPr>
          <a:xfrm>
            <a:off x="2489255" y="4605906"/>
            <a:ext cx="313944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Lorem ipsum dolor </a:t>
            </a:r>
            <a:r>
              <a:rPr lang="fr-FR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sit</a:t>
            </a: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fr-FR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amet</a:t>
            </a: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, </a:t>
            </a:r>
            <a:r>
              <a:rPr lang="fr-FR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consectetur</a:t>
            </a: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adipiscing </a:t>
            </a:r>
            <a:r>
              <a:rPr lang="fr-FR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elit</a:t>
            </a: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, </a:t>
            </a:r>
            <a:r>
              <a:rPr lang="fr-FR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sed</a:t>
            </a: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do </a:t>
            </a:r>
            <a:r>
              <a:rPr lang="fr-FR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eiusmod</a:t>
            </a: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fr-FR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tempor</a:t>
            </a: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fr-FR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incididunt</a:t>
            </a:r>
            <a:endParaRPr lang="fr-FR" sz="1600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4" name="Ellipse 3">
            <a:extLst>
              <a:ext uri="{FF2B5EF4-FFF2-40B4-BE49-F238E27FC236}">
                <a16:creationId xmlns:a16="http://schemas.microsoft.com/office/drawing/2014/main" id="{905E4606-7C5D-3824-05A7-257A53315732}"/>
              </a:ext>
            </a:extLst>
          </p:cNvPr>
          <p:cNvSpPr/>
          <p:nvPr/>
        </p:nvSpPr>
        <p:spPr>
          <a:xfrm>
            <a:off x="3194911" y="1605113"/>
            <a:ext cx="1552164" cy="1552164"/>
          </a:xfrm>
          <a:prstGeom prst="ellipse">
            <a:avLst/>
          </a:prstGeom>
          <a:solidFill>
            <a:srgbClr val="0DD5E0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5" name="Graphique 4">
            <a:extLst>
              <a:ext uri="{FF2B5EF4-FFF2-40B4-BE49-F238E27FC236}">
                <a16:creationId xmlns:a16="http://schemas.microsoft.com/office/drawing/2014/main" id="{045E0DE4-A10A-9A77-4E3B-69AB3EA58BA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48211" y="1758413"/>
            <a:ext cx="1245565" cy="1245565"/>
          </a:xfrm>
          <a:prstGeom prst="rect">
            <a:avLst/>
          </a:prstGeom>
        </p:spPr>
      </p:pic>
      <p:sp>
        <p:nvSpPr>
          <p:cNvPr id="6" name="ZoneTexte 5">
            <a:extLst>
              <a:ext uri="{FF2B5EF4-FFF2-40B4-BE49-F238E27FC236}">
                <a16:creationId xmlns:a16="http://schemas.microsoft.com/office/drawing/2014/main" id="{EFF7107B-5011-0B65-9BF1-20D193B0757B}"/>
              </a:ext>
            </a:extLst>
          </p:cNvPr>
          <p:cNvSpPr txBox="1"/>
          <p:nvPr/>
        </p:nvSpPr>
        <p:spPr>
          <a:xfrm>
            <a:off x="3194911" y="3456884"/>
            <a:ext cx="177933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6000" b="1" dirty="0">
                <a:solidFill>
                  <a:srgbClr val="0DD5E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80%</a:t>
            </a:r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41F6D788-0E0E-459B-9441-2904E383F2EF}"/>
              </a:ext>
            </a:extLst>
          </p:cNvPr>
          <p:cNvSpPr txBox="1"/>
          <p:nvPr/>
        </p:nvSpPr>
        <p:spPr>
          <a:xfrm>
            <a:off x="6962195" y="4605906"/>
            <a:ext cx="313944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Lorem ipsum dolor </a:t>
            </a:r>
            <a:r>
              <a:rPr lang="fr-FR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sit</a:t>
            </a: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fr-FR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amet</a:t>
            </a: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, </a:t>
            </a:r>
            <a:r>
              <a:rPr lang="fr-FR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consectetur</a:t>
            </a: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adipiscing </a:t>
            </a:r>
            <a:r>
              <a:rPr lang="fr-FR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elit</a:t>
            </a: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, </a:t>
            </a:r>
            <a:r>
              <a:rPr lang="fr-FR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sed</a:t>
            </a: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do </a:t>
            </a:r>
            <a:r>
              <a:rPr lang="fr-FR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eiusmod</a:t>
            </a: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fr-FR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tempor</a:t>
            </a: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fr-FR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incididunt</a:t>
            </a:r>
            <a:endParaRPr lang="fr-FR" sz="1600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10" name="Ellipse 9">
            <a:extLst>
              <a:ext uri="{FF2B5EF4-FFF2-40B4-BE49-F238E27FC236}">
                <a16:creationId xmlns:a16="http://schemas.microsoft.com/office/drawing/2014/main" id="{C926ECD0-381E-993F-9F22-E97149E31BAC}"/>
              </a:ext>
            </a:extLst>
          </p:cNvPr>
          <p:cNvSpPr/>
          <p:nvPr/>
        </p:nvSpPr>
        <p:spPr>
          <a:xfrm>
            <a:off x="7667851" y="1605113"/>
            <a:ext cx="1552164" cy="1552164"/>
          </a:xfrm>
          <a:prstGeom prst="ellipse">
            <a:avLst/>
          </a:prstGeom>
          <a:solidFill>
            <a:srgbClr val="0DD5E0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11" name="Graphique 10">
            <a:extLst>
              <a:ext uri="{FF2B5EF4-FFF2-40B4-BE49-F238E27FC236}">
                <a16:creationId xmlns:a16="http://schemas.microsoft.com/office/drawing/2014/main" id="{2D369195-A16E-02EE-C012-0075A748B42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/>
        </p:blipFill>
        <p:spPr>
          <a:xfrm>
            <a:off x="7821151" y="1758413"/>
            <a:ext cx="1245565" cy="1245565"/>
          </a:xfrm>
          <a:prstGeom prst="rect">
            <a:avLst/>
          </a:prstGeom>
        </p:spPr>
      </p:pic>
      <p:sp>
        <p:nvSpPr>
          <p:cNvPr id="12" name="ZoneTexte 11">
            <a:extLst>
              <a:ext uri="{FF2B5EF4-FFF2-40B4-BE49-F238E27FC236}">
                <a16:creationId xmlns:a16="http://schemas.microsoft.com/office/drawing/2014/main" id="{A6BEFF03-FEB3-9751-437A-257B994498ED}"/>
              </a:ext>
            </a:extLst>
          </p:cNvPr>
          <p:cNvSpPr txBox="1"/>
          <p:nvPr/>
        </p:nvSpPr>
        <p:spPr>
          <a:xfrm>
            <a:off x="7584031" y="3456884"/>
            <a:ext cx="203489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6000" b="1" dirty="0">
                <a:solidFill>
                  <a:srgbClr val="0DD5E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+150</a:t>
            </a:r>
          </a:p>
        </p:txBody>
      </p:sp>
    </p:spTree>
    <p:extLst>
      <p:ext uri="{BB962C8B-B14F-4D97-AF65-F5344CB8AC3E}">
        <p14:creationId xmlns:p14="http://schemas.microsoft.com/office/powerpoint/2010/main" val="1777949078"/>
      </p:ext>
    </p:extLst>
  </p:cSld>
  <p:clrMapOvr>
    <a:masterClrMapping/>
  </p:clrMapOvr>
  <p:transition spd="slow">
    <p:wip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4">
            <a:extLst>
              <a:ext uri="{FF2B5EF4-FFF2-40B4-BE49-F238E27FC236}">
                <a16:creationId xmlns:a16="http://schemas.microsoft.com/office/drawing/2014/main" id="{1EAE9709-70AF-2217-8979-D89CD6C294BA}"/>
              </a:ext>
            </a:extLst>
          </p:cNvPr>
          <p:cNvSpPr txBox="1"/>
          <p:nvPr/>
        </p:nvSpPr>
        <p:spPr>
          <a:xfrm rot="16931249">
            <a:off x="-784348" y="1102200"/>
            <a:ext cx="388020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b="1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Screens</a:t>
            </a:r>
          </a:p>
        </p:txBody>
      </p:sp>
      <p:pic>
        <p:nvPicPr>
          <p:cNvPr id="15" name="Image 14">
            <a:extLst>
              <a:ext uri="{FF2B5EF4-FFF2-40B4-BE49-F238E27FC236}">
                <a16:creationId xmlns:a16="http://schemas.microsoft.com/office/drawing/2014/main" id="{898ADE09-B96D-88A1-D347-B643299260A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" b="88747"/>
          <a:stretch/>
        </p:blipFill>
        <p:spPr>
          <a:xfrm>
            <a:off x="3114040" y="533401"/>
            <a:ext cx="7795260" cy="443484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16" name="ZoneTexte 15">
            <a:extLst>
              <a:ext uri="{FF2B5EF4-FFF2-40B4-BE49-F238E27FC236}">
                <a16:creationId xmlns:a16="http://schemas.microsoft.com/office/drawing/2014/main" id="{58BF053C-24D5-DA3C-FD3F-5C209445A111}"/>
              </a:ext>
            </a:extLst>
          </p:cNvPr>
          <p:cNvSpPr txBox="1"/>
          <p:nvPr/>
        </p:nvSpPr>
        <p:spPr>
          <a:xfrm>
            <a:off x="7011670" y="5352798"/>
            <a:ext cx="389763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Lorem ipsum dolor </a:t>
            </a:r>
            <a:r>
              <a:rPr lang="fr-FR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sit</a:t>
            </a: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fr-FR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amet</a:t>
            </a: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, </a:t>
            </a:r>
            <a:r>
              <a:rPr lang="fr-FR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consectetur</a:t>
            </a: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adipiscing </a:t>
            </a:r>
            <a:r>
              <a:rPr lang="fr-FR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elit</a:t>
            </a: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, </a:t>
            </a:r>
            <a:r>
              <a:rPr lang="fr-FR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sed</a:t>
            </a: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do </a:t>
            </a:r>
            <a:r>
              <a:rPr lang="fr-FR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eiusmod</a:t>
            </a: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fr-FR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tempor</a:t>
            </a: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fr-FR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incididunt</a:t>
            </a:r>
            <a:endParaRPr lang="fr-FR" sz="1600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17" name="ZoneTexte 16">
            <a:extLst>
              <a:ext uri="{FF2B5EF4-FFF2-40B4-BE49-F238E27FC236}">
                <a16:creationId xmlns:a16="http://schemas.microsoft.com/office/drawing/2014/main" id="{7D3280DA-3A7F-EE5A-1E17-6CEA1FCAF09F}"/>
              </a:ext>
            </a:extLst>
          </p:cNvPr>
          <p:cNvSpPr txBox="1"/>
          <p:nvPr/>
        </p:nvSpPr>
        <p:spPr>
          <a:xfrm>
            <a:off x="3114040" y="5352798"/>
            <a:ext cx="469940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4400" b="1" dirty="0">
                <a:solidFill>
                  <a:srgbClr val="0DD5E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Devoxx.fr</a:t>
            </a:r>
          </a:p>
        </p:txBody>
      </p:sp>
    </p:spTree>
    <p:extLst>
      <p:ext uri="{BB962C8B-B14F-4D97-AF65-F5344CB8AC3E}">
        <p14:creationId xmlns:p14="http://schemas.microsoft.com/office/powerpoint/2010/main" val="3403674547"/>
      </p:ext>
    </p:extLst>
  </p:cSld>
  <p:clrMapOvr>
    <a:masterClrMapping/>
  </p:clrMapOvr>
  <p:transition spd="slow">
    <p:wip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4">
            <a:extLst>
              <a:ext uri="{FF2B5EF4-FFF2-40B4-BE49-F238E27FC236}">
                <a16:creationId xmlns:a16="http://schemas.microsoft.com/office/drawing/2014/main" id="{1EAE9709-70AF-2217-8979-D89CD6C294BA}"/>
              </a:ext>
            </a:extLst>
          </p:cNvPr>
          <p:cNvSpPr txBox="1"/>
          <p:nvPr/>
        </p:nvSpPr>
        <p:spPr>
          <a:xfrm rot="16931249">
            <a:off x="-784348" y="1240700"/>
            <a:ext cx="388020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b="1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ROADMAP</a:t>
            </a:r>
          </a:p>
        </p:txBody>
      </p:sp>
      <p:sp>
        <p:nvSpPr>
          <p:cNvPr id="9" name="Rectangle : coins arrondis 8">
            <a:extLst>
              <a:ext uri="{FF2B5EF4-FFF2-40B4-BE49-F238E27FC236}">
                <a16:creationId xmlns:a16="http://schemas.microsoft.com/office/drawing/2014/main" id="{090D8128-ECD5-A66D-BE9D-ED41D070FA1A}"/>
              </a:ext>
            </a:extLst>
          </p:cNvPr>
          <p:cNvSpPr/>
          <p:nvPr/>
        </p:nvSpPr>
        <p:spPr>
          <a:xfrm>
            <a:off x="2174240" y="1696720"/>
            <a:ext cx="2235200" cy="965200"/>
          </a:xfrm>
          <a:prstGeom prst="roundRect">
            <a:avLst/>
          </a:prstGeom>
          <a:solidFill>
            <a:srgbClr val="0DD5E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3" name="Rectangle : coins arrondis 12">
            <a:extLst>
              <a:ext uri="{FF2B5EF4-FFF2-40B4-BE49-F238E27FC236}">
                <a16:creationId xmlns:a16="http://schemas.microsoft.com/office/drawing/2014/main" id="{483B8736-4842-CEF1-231A-F349E2283CFB}"/>
              </a:ext>
            </a:extLst>
          </p:cNvPr>
          <p:cNvSpPr/>
          <p:nvPr/>
        </p:nvSpPr>
        <p:spPr>
          <a:xfrm>
            <a:off x="4551680" y="1696720"/>
            <a:ext cx="2235200" cy="965200"/>
          </a:xfrm>
          <a:prstGeom prst="roundRect">
            <a:avLst/>
          </a:prstGeom>
          <a:solidFill>
            <a:srgbClr val="0DD5E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4" name="Rectangle : coins arrondis 13">
            <a:extLst>
              <a:ext uri="{FF2B5EF4-FFF2-40B4-BE49-F238E27FC236}">
                <a16:creationId xmlns:a16="http://schemas.microsoft.com/office/drawing/2014/main" id="{CE8C2498-C0CE-C080-3788-69A86E3BC944}"/>
              </a:ext>
            </a:extLst>
          </p:cNvPr>
          <p:cNvSpPr/>
          <p:nvPr/>
        </p:nvSpPr>
        <p:spPr>
          <a:xfrm>
            <a:off x="6898640" y="1696720"/>
            <a:ext cx="2235200" cy="965200"/>
          </a:xfrm>
          <a:prstGeom prst="roundRect">
            <a:avLst/>
          </a:prstGeom>
          <a:solidFill>
            <a:srgbClr val="0DD5E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5" name="Rectangle : coins arrondis 14">
            <a:extLst>
              <a:ext uri="{FF2B5EF4-FFF2-40B4-BE49-F238E27FC236}">
                <a16:creationId xmlns:a16="http://schemas.microsoft.com/office/drawing/2014/main" id="{3DA87568-83FE-5212-E787-BCA0B731AAAF}"/>
              </a:ext>
            </a:extLst>
          </p:cNvPr>
          <p:cNvSpPr/>
          <p:nvPr/>
        </p:nvSpPr>
        <p:spPr>
          <a:xfrm>
            <a:off x="9235163" y="1682045"/>
            <a:ext cx="2235200" cy="965200"/>
          </a:xfrm>
          <a:prstGeom prst="roundRect">
            <a:avLst/>
          </a:prstGeom>
          <a:solidFill>
            <a:srgbClr val="0DD5E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6" name="ZoneTexte 15">
            <a:extLst>
              <a:ext uri="{FF2B5EF4-FFF2-40B4-BE49-F238E27FC236}">
                <a16:creationId xmlns:a16="http://schemas.microsoft.com/office/drawing/2014/main" id="{E9EEDF10-259E-8EE8-4A73-F40F65AF4649}"/>
              </a:ext>
            </a:extLst>
          </p:cNvPr>
          <p:cNvSpPr txBox="1"/>
          <p:nvPr/>
        </p:nvSpPr>
        <p:spPr>
          <a:xfrm>
            <a:off x="2214907" y="4196081"/>
            <a:ext cx="2153865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Lorem ipsum dolor </a:t>
            </a:r>
            <a:r>
              <a:rPr lang="fr-FR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sit</a:t>
            </a: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fr-FR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amet</a:t>
            </a: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, </a:t>
            </a:r>
            <a:r>
              <a:rPr lang="fr-FR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consectetur</a:t>
            </a: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adipiscing </a:t>
            </a:r>
            <a:r>
              <a:rPr lang="fr-FR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elit</a:t>
            </a: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, </a:t>
            </a:r>
            <a:r>
              <a:rPr lang="fr-FR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sed</a:t>
            </a: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do </a:t>
            </a:r>
            <a:r>
              <a:rPr lang="fr-FR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eiusmod</a:t>
            </a: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fr-FR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tempor</a:t>
            </a: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fr-FR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incididunt</a:t>
            </a:r>
            <a:endParaRPr lang="fr-FR" sz="1600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17" name="ZoneTexte 16">
            <a:extLst>
              <a:ext uri="{FF2B5EF4-FFF2-40B4-BE49-F238E27FC236}">
                <a16:creationId xmlns:a16="http://schemas.microsoft.com/office/drawing/2014/main" id="{C14768A9-0B08-674D-10DD-26680BC7EAEC}"/>
              </a:ext>
            </a:extLst>
          </p:cNvPr>
          <p:cNvSpPr txBox="1"/>
          <p:nvPr/>
        </p:nvSpPr>
        <p:spPr>
          <a:xfrm>
            <a:off x="2402171" y="3192724"/>
            <a:ext cx="177933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4000" b="1" dirty="0" err="1">
                <a:solidFill>
                  <a:srgbClr val="0DD5E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Title</a:t>
            </a:r>
            <a:endParaRPr lang="fr-FR" sz="4000" b="1" dirty="0">
              <a:solidFill>
                <a:srgbClr val="0DD5E0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18" name="ZoneTexte 17">
            <a:extLst>
              <a:ext uri="{FF2B5EF4-FFF2-40B4-BE49-F238E27FC236}">
                <a16:creationId xmlns:a16="http://schemas.microsoft.com/office/drawing/2014/main" id="{BE744738-6F70-4435-0AFF-9A18082873DE}"/>
              </a:ext>
            </a:extLst>
          </p:cNvPr>
          <p:cNvSpPr txBox="1"/>
          <p:nvPr/>
        </p:nvSpPr>
        <p:spPr>
          <a:xfrm>
            <a:off x="4719067" y="3192724"/>
            <a:ext cx="177933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4000" b="1" dirty="0" err="1">
                <a:solidFill>
                  <a:srgbClr val="0DD5E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Title</a:t>
            </a:r>
            <a:endParaRPr lang="fr-FR" sz="4000" b="1" dirty="0">
              <a:solidFill>
                <a:srgbClr val="0DD5E0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19" name="ZoneTexte 18">
            <a:extLst>
              <a:ext uri="{FF2B5EF4-FFF2-40B4-BE49-F238E27FC236}">
                <a16:creationId xmlns:a16="http://schemas.microsoft.com/office/drawing/2014/main" id="{072305B3-0D45-5627-B5FE-3570165FF68E}"/>
              </a:ext>
            </a:extLst>
          </p:cNvPr>
          <p:cNvSpPr txBox="1"/>
          <p:nvPr/>
        </p:nvSpPr>
        <p:spPr>
          <a:xfrm>
            <a:off x="7035964" y="3192724"/>
            <a:ext cx="177933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4000" b="1" dirty="0" err="1">
                <a:solidFill>
                  <a:srgbClr val="0DD5E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Title</a:t>
            </a:r>
            <a:endParaRPr lang="fr-FR" sz="4000" b="1" dirty="0">
              <a:solidFill>
                <a:srgbClr val="0DD5E0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20" name="ZoneTexte 19">
            <a:extLst>
              <a:ext uri="{FF2B5EF4-FFF2-40B4-BE49-F238E27FC236}">
                <a16:creationId xmlns:a16="http://schemas.microsoft.com/office/drawing/2014/main" id="{93436632-44D4-1D2F-A498-59DBF0BAE7F5}"/>
              </a:ext>
            </a:extLst>
          </p:cNvPr>
          <p:cNvSpPr txBox="1"/>
          <p:nvPr/>
        </p:nvSpPr>
        <p:spPr>
          <a:xfrm>
            <a:off x="9382924" y="3192724"/>
            <a:ext cx="177933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4000" b="1" dirty="0" err="1">
                <a:solidFill>
                  <a:srgbClr val="0DD5E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Title</a:t>
            </a:r>
            <a:endParaRPr lang="fr-FR" sz="4000" b="1" dirty="0">
              <a:solidFill>
                <a:srgbClr val="0DD5E0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21" name="ZoneTexte 20">
            <a:extLst>
              <a:ext uri="{FF2B5EF4-FFF2-40B4-BE49-F238E27FC236}">
                <a16:creationId xmlns:a16="http://schemas.microsoft.com/office/drawing/2014/main" id="{90F4FCE0-0C53-3BE7-BA09-DD11F9675272}"/>
              </a:ext>
            </a:extLst>
          </p:cNvPr>
          <p:cNvSpPr txBox="1"/>
          <p:nvPr/>
        </p:nvSpPr>
        <p:spPr>
          <a:xfrm>
            <a:off x="4551680" y="4196081"/>
            <a:ext cx="2153865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Lorem ipsum dolor </a:t>
            </a:r>
            <a:r>
              <a:rPr lang="fr-FR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sit</a:t>
            </a: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fr-FR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amet</a:t>
            </a: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, </a:t>
            </a:r>
            <a:r>
              <a:rPr lang="fr-FR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consectetur</a:t>
            </a: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adipiscing </a:t>
            </a:r>
            <a:r>
              <a:rPr lang="fr-FR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elit</a:t>
            </a: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, </a:t>
            </a:r>
            <a:r>
              <a:rPr lang="fr-FR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sed</a:t>
            </a: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do </a:t>
            </a:r>
            <a:r>
              <a:rPr lang="fr-FR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eiusmod</a:t>
            </a: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fr-FR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tempor</a:t>
            </a: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fr-FR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incididunt</a:t>
            </a:r>
            <a:endParaRPr lang="fr-FR" sz="1600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22" name="ZoneTexte 21">
            <a:extLst>
              <a:ext uri="{FF2B5EF4-FFF2-40B4-BE49-F238E27FC236}">
                <a16:creationId xmlns:a16="http://schemas.microsoft.com/office/drawing/2014/main" id="{28C0B5EA-1498-E242-1182-55BCC588ACB1}"/>
              </a:ext>
            </a:extLst>
          </p:cNvPr>
          <p:cNvSpPr txBox="1"/>
          <p:nvPr/>
        </p:nvSpPr>
        <p:spPr>
          <a:xfrm>
            <a:off x="6898640" y="4196081"/>
            <a:ext cx="2153865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Lorem ipsum dolor </a:t>
            </a:r>
            <a:r>
              <a:rPr lang="fr-FR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sit</a:t>
            </a: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fr-FR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amet</a:t>
            </a: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, </a:t>
            </a:r>
            <a:r>
              <a:rPr lang="fr-FR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consectetur</a:t>
            </a: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adipiscing </a:t>
            </a:r>
            <a:r>
              <a:rPr lang="fr-FR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elit</a:t>
            </a: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, </a:t>
            </a:r>
            <a:r>
              <a:rPr lang="fr-FR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sed</a:t>
            </a: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do </a:t>
            </a:r>
            <a:r>
              <a:rPr lang="fr-FR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eiusmod</a:t>
            </a: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fr-FR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tempor</a:t>
            </a: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fr-FR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incididunt</a:t>
            </a:r>
            <a:endParaRPr lang="fr-FR" sz="1600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23" name="ZoneTexte 22">
            <a:extLst>
              <a:ext uri="{FF2B5EF4-FFF2-40B4-BE49-F238E27FC236}">
                <a16:creationId xmlns:a16="http://schemas.microsoft.com/office/drawing/2014/main" id="{ED96B8E0-EEE4-02B8-F7CE-97611754E3A6}"/>
              </a:ext>
            </a:extLst>
          </p:cNvPr>
          <p:cNvSpPr txBox="1"/>
          <p:nvPr/>
        </p:nvSpPr>
        <p:spPr>
          <a:xfrm>
            <a:off x="9235163" y="4196081"/>
            <a:ext cx="2153865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Lorem ipsum dolor </a:t>
            </a:r>
            <a:r>
              <a:rPr lang="fr-FR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sit</a:t>
            </a: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fr-FR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amet</a:t>
            </a: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, </a:t>
            </a:r>
            <a:r>
              <a:rPr lang="fr-FR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consectetur</a:t>
            </a: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adipiscing </a:t>
            </a:r>
            <a:r>
              <a:rPr lang="fr-FR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elit</a:t>
            </a: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, </a:t>
            </a:r>
            <a:r>
              <a:rPr lang="fr-FR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sed</a:t>
            </a: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do </a:t>
            </a:r>
            <a:r>
              <a:rPr lang="fr-FR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eiusmod</a:t>
            </a: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fr-FR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tempor</a:t>
            </a: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fr-FR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incididunt</a:t>
            </a:r>
            <a:endParaRPr lang="fr-FR" sz="1600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24" name="ZoneTexte 23">
            <a:extLst>
              <a:ext uri="{FF2B5EF4-FFF2-40B4-BE49-F238E27FC236}">
                <a16:creationId xmlns:a16="http://schemas.microsoft.com/office/drawing/2014/main" id="{6E7748DE-6EEA-FE1E-55A7-F720C40DE041}"/>
              </a:ext>
            </a:extLst>
          </p:cNvPr>
          <p:cNvSpPr txBox="1"/>
          <p:nvPr/>
        </p:nvSpPr>
        <p:spPr>
          <a:xfrm>
            <a:off x="2394469" y="1964590"/>
            <a:ext cx="177933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000" b="1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STEP1</a:t>
            </a:r>
          </a:p>
        </p:txBody>
      </p:sp>
      <p:sp>
        <p:nvSpPr>
          <p:cNvPr id="25" name="ZoneTexte 24">
            <a:extLst>
              <a:ext uri="{FF2B5EF4-FFF2-40B4-BE49-F238E27FC236}">
                <a16:creationId xmlns:a16="http://schemas.microsoft.com/office/drawing/2014/main" id="{39C60A6C-CA6F-4DFE-7035-29293E70A0C5}"/>
              </a:ext>
            </a:extLst>
          </p:cNvPr>
          <p:cNvSpPr txBox="1"/>
          <p:nvPr/>
        </p:nvSpPr>
        <p:spPr>
          <a:xfrm>
            <a:off x="4842752" y="1964590"/>
            <a:ext cx="177933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000" b="1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STEP2</a:t>
            </a:r>
          </a:p>
        </p:txBody>
      </p:sp>
      <p:sp>
        <p:nvSpPr>
          <p:cNvPr id="26" name="ZoneTexte 25">
            <a:extLst>
              <a:ext uri="{FF2B5EF4-FFF2-40B4-BE49-F238E27FC236}">
                <a16:creationId xmlns:a16="http://schemas.microsoft.com/office/drawing/2014/main" id="{0C5F7D11-BC44-A3C3-C1FF-5F5A9CC7B0DC}"/>
              </a:ext>
            </a:extLst>
          </p:cNvPr>
          <p:cNvSpPr txBox="1"/>
          <p:nvPr/>
        </p:nvSpPr>
        <p:spPr>
          <a:xfrm>
            <a:off x="7126572" y="1979265"/>
            <a:ext cx="177933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000" b="1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STEP3</a:t>
            </a:r>
          </a:p>
        </p:txBody>
      </p:sp>
      <p:sp>
        <p:nvSpPr>
          <p:cNvPr id="27" name="ZoneTexte 26">
            <a:extLst>
              <a:ext uri="{FF2B5EF4-FFF2-40B4-BE49-F238E27FC236}">
                <a16:creationId xmlns:a16="http://schemas.microsoft.com/office/drawing/2014/main" id="{1C1A387A-075B-486D-5556-446CED816E03}"/>
              </a:ext>
            </a:extLst>
          </p:cNvPr>
          <p:cNvSpPr txBox="1"/>
          <p:nvPr/>
        </p:nvSpPr>
        <p:spPr>
          <a:xfrm>
            <a:off x="9422427" y="1979265"/>
            <a:ext cx="177933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000" b="1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STEP4</a:t>
            </a:r>
          </a:p>
        </p:txBody>
      </p:sp>
      <p:sp>
        <p:nvSpPr>
          <p:cNvPr id="28" name="ZoneTexte 27">
            <a:extLst>
              <a:ext uri="{FF2B5EF4-FFF2-40B4-BE49-F238E27FC236}">
                <a16:creationId xmlns:a16="http://schemas.microsoft.com/office/drawing/2014/main" id="{A1E8D5BD-466A-6B36-54C1-313ECF793475}"/>
              </a:ext>
            </a:extLst>
          </p:cNvPr>
          <p:cNvSpPr txBox="1"/>
          <p:nvPr/>
        </p:nvSpPr>
        <p:spPr>
          <a:xfrm>
            <a:off x="5690431" y="797400"/>
            <a:ext cx="22352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000" b="1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FIRST QUARTER</a:t>
            </a:r>
          </a:p>
        </p:txBody>
      </p:sp>
      <p:sp>
        <p:nvSpPr>
          <p:cNvPr id="29" name="Flèche : droite 28">
            <a:extLst>
              <a:ext uri="{FF2B5EF4-FFF2-40B4-BE49-F238E27FC236}">
                <a16:creationId xmlns:a16="http://schemas.microsoft.com/office/drawing/2014/main" id="{3F4E2B2A-FE90-3D28-56B1-0092CEEB8263}"/>
              </a:ext>
            </a:extLst>
          </p:cNvPr>
          <p:cNvSpPr/>
          <p:nvPr/>
        </p:nvSpPr>
        <p:spPr>
          <a:xfrm>
            <a:off x="4161214" y="2021136"/>
            <a:ext cx="661246" cy="327533"/>
          </a:xfrm>
          <a:prstGeom prst="rightArrow">
            <a:avLst/>
          </a:prstGeom>
          <a:solidFill>
            <a:schemeClr val="bg1"/>
          </a:solidFill>
          <a:ln>
            <a:solidFill>
              <a:srgbClr val="0DD5E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0" name="Flèche : droite 29">
            <a:extLst>
              <a:ext uri="{FF2B5EF4-FFF2-40B4-BE49-F238E27FC236}">
                <a16:creationId xmlns:a16="http://schemas.microsoft.com/office/drawing/2014/main" id="{3396AC32-E536-D7C7-819E-D045297BA7F4}"/>
              </a:ext>
            </a:extLst>
          </p:cNvPr>
          <p:cNvSpPr/>
          <p:nvPr/>
        </p:nvSpPr>
        <p:spPr>
          <a:xfrm>
            <a:off x="6517356" y="2014673"/>
            <a:ext cx="661246" cy="327533"/>
          </a:xfrm>
          <a:prstGeom prst="rightArrow">
            <a:avLst/>
          </a:prstGeom>
          <a:solidFill>
            <a:schemeClr val="bg1"/>
          </a:solidFill>
          <a:ln>
            <a:solidFill>
              <a:srgbClr val="0DD5E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1" name="Flèche : droite 30">
            <a:extLst>
              <a:ext uri="{FF2B5EF4-FFF2-40B4-BE49-F238E27FC236}">
                <a16:creationId xmlns:a16="http://schemas.microsoft.com/office/drawing/2014/main" id="{D18FABBE-0BE5-88BB-94FD-F6F991672175}"/>
              </a:ext>
            </a:extLst>
          </p:cNvPr>
          <p:cNvSpPr/>
          <p:nvPr/>
        </p:nvSpPr>
        <p:spPr>
          <a:xfrm>
            <a:off x="8762548" y="2000878"/>
            <a:ext cx="661246" cy="327533"/>
          </a:xfrm>
          <a:prstGeom prst="rightArrow">
            <a:avLst/>
          </a:prstGeom>
          <a:solidFill>
            <a:schemeClr val="bg1"/>
          </a:solidFill>
          <a:ln>
            <a:solidFill>
              <a:srgbClr val="0DD5E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33" name="Connecteur droit avec flèche 32">
            <a:extLst>
              <a:ext uri="{FF2B5EF4-FFF2-40B4-BE49-F238E27FC236}">
                <a16:creationId xmlns:a16="http://schemas.microsoft.com/office/drawing/2014/main" id="{EE3CE71A-F321-401D-1489-E3780EBDC7A4}"/>
              </a:ext>
            </a:extLst>
          </p:cNvPr>
          <p:cNvCxnSpPr/>
          <p:nvPr/>
        </p:nvCxnSpPr>
        <p:spPr>
          <a:xfrm>
            <a:off x="2661920" y="1452880"/>
            <a:ext cx="8341360" cy="0"/>
          </a:xfrm>
          <a:prstGeom prst="straightConnector1">
            <a:avLst/>
          </a:prstGeom>
          <a:ln>
            <a:solidFill>
              <a:schemeClr val="bg1"/>
            </a:solidFill>
            <a:prstDash val="dash"/>
            <a:tailEnd type="triangle"/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19832524"/>
      </p:ext>
    </p:extLst>
  </p:cSld>
  <p:clrMapOvr>
    <a:masterClrMapping/>
  </p:clrMapOvr>
  <p:transition spd="slow">
    <p:wip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7DA98888-71E2-6813-A364-BEDD5C53635B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tx1">
                  <a:alpha val="17000"/>
                </a:schemeClr>
              </a:gs>
              <a:gs pos="100000">
                <a:schemeClr val="tx1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Cross 16">
            <a:extLst>
              <a:ext uri="{FF2B5EF4-FFF2-40B4-BE49-F238E27FC236}">
                <a16:creationId xmlns:a16="http://schemas.microsoft.com/office/drawing/2014/main" id="{39612A31-A717-4C6B-8CDF-0DE0137277D7}"/>
              </a:ext>
            </a:extLst>
          </p:cNvPr>
          <p:cNvSpPr/>
          <p:nvPr/>
        </p:nvSpPr>
        <p:spPr>
          <a:xfrm>
            <a:off x="970258" y="1376337"/>
            <a:ext cx="186597" cy="186597"/>
          </a:xfrm>
          <a:prstGeom prst="plus">
            <a:avLst>
              <a:gd name="adj" fmla="val 39574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Cross 17">
            <a:extLst>
              <a:ext uri="{FF2B5EF4-FFF2-40B4-BE49-F238E27FC236}">
                <a16:creationId xmlns:a16="http://schemas.microsoft.com/office/drawing/2014/main" id="{DBA9A679-AC3D-4442-ABB6-6FFC5D6B5E08}"/>
              </a:ext>
            </a:extLst>
          </p:cNvPr>
          <p:cNvSpPr/>
          <p:nvPr/>
        </p:nvSpPr>
        <p:spPr>
          <a:xfrm>
            <a:off x="10606292" y="4880546"/>
            <a:ext cx="186597" cy="186597"/>
          </a:xfrm>
          <a:prstGeom prst="plus">
            <a:avLst>
              <a:gd name="adj" fmla="val 39574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Isosceles Triangle 18">
            <a:extLst>
              <a:ext uri="{FF2B5EF4-FFF2-40B4-BE49-F238E27FC236}">
                <a16:creationId xmlns:a16="http://schemas.microsoft.com/office/drawing/2014/main" id="{5C32ACBB-BD21-4741-9B44-EF43F91EF675}"/>
              </a:ext>
            </a:extLst>
          </p:cNvPr>
          <p:cNvSpPr/>
          <p:nvPr/>
        </p:nvSpPr>
        <p:spPr>
          <a:xfrm rot="2700000">
            <a:off x="10699590" y="895350"/>
            <a:ext cx="110490" cy="95250"/>
          </a:xfrm>
          <a:prstGeom prst="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Isosceles Triangle 19">
            <a:extLst>
              <a:ext uri="{FF2B5EF4-FFF2-40B4-BE49-F238E27FC236}">
                <a16:creationId xmlns:a16="http://schemas.microsoft.com/office/drawing/2014/main" id="{DB69DBE8-F63F-4485-89D6-ED1DDC047A2E}"/>
              </a:ext>
            </a:extLst>
          </p:cNvPr>
          <p:cNvSpPr/>
          <p:nvPr/>
        </p:nvSpPr>
        <p:spPr>
          <a:xfrm rot="2700000">
            <a:off x="3479640" y="5334000"/>
            <a:ext cx="110490" cy="95250"/>
          </a:xfrm>
          <a:prstGeom prst="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EB45B56A-5702-46DD-A5C7-035419E16070}"/>
              </a:ext>
            </a:extLst>
          </p:cNvPr>
          <p:cNvSpPr/>
          <p:nvPr/>
        </p:nvSpPr>
        <p:spPr>
          <a:xfrm>
            <a:off x="5715000" y="870234"/>
            <a:ext cx="145482" cy="145482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321C011E-FCC8-4D8C-B806-F7B15CD61CDD}"/>
              </a:ext>
            </a:extLst>
          </p:cNvPr>
          <p:cNvSpPr/>
          <p:nvPr/>
        </p:nvSpPr>
        <p:spPr>
          <a:xfrm>
            <a:off x="6610350" y="5613684"/>
            <a:ext cx="145482" cy="145482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AF279ED8-2C8C-03C0-0C96-D16F7F44314B}"/>
              </a:ext>
            </a:extLst>
          </p:cNvPr>
          <p:cNvSpPr/>
          <p:nvPr/>
        </p:nvSpPr>
        <p:spPr>
          <a:xfrm>
            <a:off x="0" y="3360463"/>
            <a:ext cx="3607626" cy="850004"/>
          </a:xfrm>
          <a:custGeom>
            <a:avLst/>
            <a:gdLst>
              <a:gd name="connsiteX0" fmla="*/ 0 w 4778062"/>
              <a:gd name="connsiteY0" fmla="*/ 0 h 1339402"/>
              <a:gd name="connsiteX1" fmla="*/ 4778062 w 4778062"/>
              <a:gd name="connsiteY1" fmla="*/ 0 h 1339402"/>
              <a:gd name="connsiteX2" fmla="*/ 4778062 w 4778062"/>
              <a:gd name="connsiteY2" fmla="*/ 1339402 h 1339402"/>
              <a:gd name="connsiteX3" fmla="*/ 0 w 4778062"/>
              <a:gd name="connsiteY3" fmla="*/ 1339402 h 1339402"/>
              <a:gd name="connsiteX4" fmla="*/ 0 w 4778062"/>
              <a:gd name="connsiteY4" fmla="*/ 0 h 1339402"/>
              <a:gd name="connsiteX0" fmla="*/ 0 w 4778062"/>
              <a:gd name="connsiteY0" fmla="*/ 0 h 1339402"/>
              <a:gd name="connsiteX1" fmla="*/ 4778062 w 4778062"/>
              <a:gd name="connsiteY1" fmla="*/ 0 h 1339402"/>
              <a:gd name="connsiteX2" fmla="*/ 3812146 w 4778062"/>
              <a:gd name="connsiteY2" fmla="*/ 1339402 h 1339402"/>
              <a:gd name="connsiteX3" fmla="*/ 0 w 4778062"/>
              <a:gd name="connsiteY3" fmla="*/ 1339402 h 1339402"/>
              <a:gd name="connsiteX4" fmla="*/ 0 w 4778062"/>
              <a:gd name="connsiteY4" fmla="*/ 0 h 13394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778062" h="1339402">
                <a:moveTo>
                  <a:pt x="0" y="0"/>
                </a:moveTo>
                <a:lnTo>
                  <a:pt x="4778062" y="0"/>
                </a:lnTo>
                <a:lnTo>
                  <a:pt x="3812146" y="1339402"/>
                </a:lnTo>
                <a:lnTo>
                  <a:pt x="0" y="1339402"/>
                </a:lnTo>
                <a:lnTo>
                  <a:pt x="0" y="0"/>
                </a:lnTo>
                <a:close/>
              </a:path>
            </a:pathLst>
          </a:custGeom>
          <a:solidFill>
            <a:srgbClr val="0DD5E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>
              <a:solidFill>
                <a:srgbClr val="3EE70D"/>
              </a:solidFill>
            </a:endParaRPr>
          </a:p>
        </p:txBody>
      </p:sp>
      <p:sp>
        <p:nvSpPr>
          <p:cNvPr id="4" name="TextBox 12">
            <a:extLst>
              <a:ext uri="{FF2B5EF4-FFF2-40B4-BE49-F238E27FC236}">
                <a16:creationId xmlns:a16="http://schemas.microsoft.com/office/drawing/2014/main" id="{C5299AAE-51BD-E752-FC78-C161893C82C2}"/>
              </a:ext>
            </a:extLst>
          </p:cNvPr>
          <p:cNvSpPr txBox="1"/>
          <p:nvPr/>
        </p:nvSpPr>
        <p:spPr>
          <a:xfrm>
            <a:off x="4045119" y="2920877"/>
            <a:ext cx="7001398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dirty="0">
                <a:solidFill>
                  <a:srgbClr val="0DD5E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THANKS</a:t>
            </a:r>
          </a:p>
          <a:p>
            <a:pPr algn="ctr"/>
            <a:r>
              <a:rPr lang="en-US" sz="48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FOR WATCHING</a:t>
            </a:r>
            <a:endParaRPr lang="en-US" sz="4800" b="1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6858DBBA-AEDA-3C70-262A-ED3870E50F1B}"/>
              </a:ext>
            </a:extLst>
          </p:cNvPr>
          <p:cNvSpPr/>
          <p:nvPr/>
        </p:nvSpPr>
        <p:spPr>
          <a:xfrm>
            <a:off x="2926900" y="3605082"/>
            <a:ext cx="853911" cy="605386"/>
          </a:xfrm>
          <a:custGeom>
            <a:avLst/>
            <a:gdLst>
              <a:gd name="connsiteX0" fmla="*/ 0 w 4778062"/>
              <a:gd name="connsiteY0" fmla="*/ 0 h 1339402"/>
              <a:gd name="connsiteX1" fmla="*/ 4778062 w 4778062"/>
              <a:gd name="connsiteY1" fmla="*/ 0 h 1339402"/>
              <a:gd name="connsiteX2" fmla="*/ 4778062 w 4778062"/>
              <a:gd name="connsiteY2" fmla="*/ 1339402 h 1339402"/>
              <a:gd name="connsiteX3" fmla="*/ 0 w 4778062"/>
              <a:gd name="connsiteY3" fmla="*/ 1339402 h 1339402"/>
              <a:gd name="connsiteX4" fmla="*/ 0 w 4778062"/>
              <a:gd name="connsiteY4" fmla="*/ 0 h 1339402"/>
              <a:gd name="connsiteX0" fmla="*/ 0 w 4778062"/>
              <a:gd name="connsiteY0" fmla="*/ 0 h 1339402"/>
              <a:gd name="connsiteX1" fmla="*/ 4778062 w 4778062"/>
              <a:gd name="connsiteY1" fmla="*/ 0 h 1339402"/>
              <a:gd name="connsiteX2" fmla="*/ 3812146 w 4778062"/>
              <a:gd name="connsiteY2" fmla="*/ 1339402 h 1339402"/>
              <a:gd name="connsiteX3" fmla="*/ 0 w 4778062"/>
              <a:gd name="connsiteY3" fmla="*/ 1339402 h 1339402"/>
              <a:gd name="connsiteX4" fmla="*/ 0 w 4778062"/>
              <a:gd name="connsiteY4" fmla="*/ 0 h 1339402"/>
              <a:gd name="connsiteX0" fmla="*/ 1122874 w 4778062"/>
              <a:gd name="connsiteY0" fmla="*/ 0 h 1339402"/>
              <a:gd name="connsiteX1" fmla="*/ 4778062 w 4778062"/>
              <a:gd name="connsiteY1" fmla="*/ 0 h 1339402"/>
              <a:gd name="connsiteX2" fmla="*/ 3812146 w 4778062"/>
              <a:gd name="connsiteY2" fmla="*/ 1339402 h 1339402"/>
              <a:gd name="connsiteX3" fmla="*/ 0 w 4778062"/>
              <a:gd name="connsiteY3" fmla="*/ 1339402 h 1339402"/>
              <a:gd name="connsiteX4" fmla="*/ 1122874 w 4778062"/>
              <a:gd name="connsiteY4" fmla="*/ 0 h 1339402"/>
              <a:gd name="connsiteX0" fmla="*/ 4096119 w 4778062"/>
              <a:gd name="connsiteY0" fmla="*/ 0 h 1359696"/>
              <a:gd name="connsiteX1" fmla="*/ 4778062 w 4778062"/>
              <a:gd name="connsiteY1" fmla="*/ 20294 h 1359696"/>
              <a:gd name="connsiteX2" fmla="*/ 3812146 w 4778062"/>
              <a:gd name="connsiteY2" fmla="*/ 1359696 h 1359696"/>
              <a:gd name="connsiteX3" fmla="*/ 0 w 4778062"/>
              <a:gd name="connsiteY3" fmla="*/ 1359696 h 1359696"/>
              <a:gd name="connsiteX4" fmla="*/ 4096119 w 4778062"/>
              <a:gd name="connsiteY4" fmla="*/ 0 h 1359696"/>
              <a:gd name="connsiteX0" fmla="*/ 1138689 w 1820632"/>
              <a:gd name="connsiteY0" fmla="*/ 0 h 1359696"/>
              <a:gd name="connsiteX1" fmla="*/ 1820632 w 1820632"/>
              <a:gd name="connsiteY1" fmla="*/ 20294 h 1359696"/>
              <a:gd name="connsiteX2" fmla="*/ 854716 w 1820632"/>
              <a:gd name="connsiteY2" fmla="*/ 1359696 h 1359696"/>
              <a:gd name="connsiteX3" fmla="*/ 0 w 1820632"/>
              <a:gd name="connsiteY3" fmla="*/ 1359696 h 1359696"/>
              <a:gd name="connsiteX4" fmla="*/ 1138689 w 1820632"/>
              <a:gd name="connsiteY4" fmla="*/ 0 h 1359696"/>
              <a:gd name="connsiteX0" fmla="*/ 1107060 w 1789003"/>
              <a:gd name="connsiteY0" fmla="*/ 0 h 1359696"/>
              <a:gd name="connsiteX1" fmla="*/ 1789003 w 1789003"/>
              <a:gd name="connsiteY1" fmla="*/ 20294 h 1359696"/>
              <a:gd name="connsiteX2" fmla="*/ 823087 w 1789003"/>
              <a:gd name="connsiteY2" fmla="*/ 1359696 h 1359696"/>
              <a:gd name="connsiteX3" fmla="*/ 0 w 1789003"/>
              <a:gd name="connsiteY3" fmla="*/ 1359696 h 1359696"/>
              <a:gd name="connsiteX4" fmla="*/ 1107060 w 1789003"/>
              <a:gd name="connsiteY4" fmla="*/ 0 h 1359696"/>
              <a:gd name="connsiteX0" fmla="*/ 869833 w 1551776"/>
              <a:gd name="connsiteY0" fmla="*/ 0 h 1400284"/>
              <a:gd name="connsiteX1" fmla="*/ 1551776 w 1551776"/>
              <a:gd name="connsiteY1" fmla="*/ 20294 h 1400284"/>
              <a:gd name="connsiteX2" fmla="*/ 585860 w 1551776"/>
              <a:gd name="connsiteY2" fmla="*/ 1359696 h 1400284"/>
              <a:gd name="connsiteX3" fmla="*/ 0 w 1551776"/>
              <a:gd name="connsiteY3" fmla="*/ 1400284 h 1400284"/>
              <a:gd name="connsiteX4" fmla="*/ 869833 w 1551776"/>
              <a:gd name="connsiteY4" fmla="*/ 0 h 1400284"/>
              <a:gd name="connsiteX0" fmla="*/ 964724 w 1551776"/>
              <a:gd name="connsiteY0" fmla="*/ 0 h 1400284"/>
              <a:gd name="connsiteX1" fmla="*/ 1551776 w 1551776"/>
              <a:gd name="connsiteY1" fmla="*/ 20294 h 1400284"/>
              <a:gd name="connsiteX2" fmla="*/ 585860 w 1551776"/>
              <a:gd name="connsiteY2" fmla="*/ 1359696 h 1400284"/>
              <a:gd name="connsiteX3" fmla="*/ 0 w 1551776"/>
              <a:gd name="connsiteY3" fmla="*/ 1400284 h 1400284"/>
              <a:gd name="connsiteX4" fmla="*/ 964724 w 1551776"/>
              <a:gd name="connsiteY4" fmla="*/ 0 h 1400284"/>
              <a:gd name="connsiteX0" fmla="*/ 964724 w 1472701"/>
              <a:gd name="connsiteY0" fmla="*/ 0 h 1400284"/>
              <a:gd name="connsiteX1" fmla="*/ 1472701 w 1472701"/>
              <a:gd name="connsiteY1" fmla="*/ 20294 h 1400284"/>
              <a:gd name="connsiteX2" fmla="*/ 585860 w 1472701"/>
              <a:gd name="connsiteY2" fmla="*/ 1359696 h 1400284"/>
              <a:gd name="connsiteX3" fmla="*/ 0 w 1472701"/>
              <a:gd name="connsiteY3" fmla="*/ 1400284 h 1400284"/>
              <a:gd name="connsiteX4" fmla="*/ 964724 w 1472701"/>
              <a:gd name="connsiteY4" fmla="*/ 0 h 1400284"/>
              <a:gd name="connsiteX0" fmla="*/ 964724 w 1472701"/>
              <a:gd name="connsiteY0" fmla="*/ 0 h 1400284"/>
              <a:gd name="connsiteX1" fmla="*/ 1472701 w 1472701"/>
              <a:gd name="connsiteY1" fmla="*/ 20294 h 1400284"/>
              <a:gd name="connsiteX2" fmla="*/ 601675 w 1472701"/>
              <a:gd name="connsiteY2" fmla="*/ 1379990 h 1400284"/>
              <a:gd name="connsiteX3" fmla="*/ 0 w 1472701"/>
              <a:gd name="connsiteY3" fmla="*/ 1400284 h 1400284"/>
              <a:gd name="connsiteX4" fmla="*/ 964724 w 1472701"/>
              <a:gd name="connsiteY4" fmla="*/ 0 h 1400284"/>
              <a:gd name="connsiteX0" fmla="*/ 964724 w 1520146"/>
              <a:gd name="connsiteY0" fmla="*/ 20293 h 1420577"/>
              <a:gd name="connsiteX1" fmla="*/ 1520146 w 1520146"/>
              <a:gd name="connsiteY1" fmla="*/ 0 h 1420577"/>
              <a:gd name="connsiteX2" fmla="*/ 601675 w 1520146"/>
              <a:gd name="connsiteY2" fmla="*/ 1400283 h 1420577"/>
              <a:gd name="connsiteX3" fmla="*/ 0 w 1520146"/>
              <a:gd name="connsiteY3" fmla="*/ 1420577 h 1420577"/>
              <a:gd name="connsiteX4" fmla="*/ 964724 w 1520146"/>
              <a:gd name="connsiteY4" fmla="*/ 20293 h 14205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20146" h="1420577">
                <a:moveTo>
                  <a:pt x="964724" y="20293"/>
                </a:moveTo>
                <a:lnTo>
                  <a:pt x="1520146" y="0"/>
                </a:lnTo>
                <a:lnTo>
                  <a:pt x="601675" y="1400283"/>
                </a:lnTo>
                <a:lnTo>
                  <a:pt x="0" y="1420577"/>
                </a:lnTo>
                <a:lnTo>
                  <a:pt x="964724" y="20293"/>
                </a:lnTo>
                <a:close/>
              </a:path>
            </a:pathLst>
          </a:custGeom>
          <a:solidFill>
            <a:srgbClr val="0DD5E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>
              <a:solidFill>
                <a:srgbClr val="3EE70D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10519396"/>
      </p:ext>
    </p:extLst>
  </p:cSld>
  <p:clrMapOvr>
    <a:masterClrMapping/>
  </p:clrMapOvr>
  <p:transition spd="slow">
    <p:wipe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7DA98888-71E2-6813-A364-BEDD5C53635B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tx1">
                  <a:alpha val="17000"/>
                </a:schemeClr>
              </a:gs>
              <a:gs pos="100000">
                <a:schemeClr val="tx1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Cross 16">
            <a:extLst>
              <a:ext uri="{FF2B5EF4-FFF2-40B4-BE49-F238E27FC236}">
                <a16:creationId xmlns:a16="http://schemas.microsoft.com/office/drawing/2014/main" id="{39612A31-A717-4C6B-8CDF-0DE0137277D7}"/>
              </a:ext>
            </a:extLst>
          </p:cNvPr>
          <p:cNvSpPr/>
          <p:nvPr/>
        </p:nvSpPr>
        <p:spPr>
          <a:xfrm>
            <a:off x="970258" y="1376337"/>
            <a:ext cx="186597" cy="186597"/>
          </a:xfrm>
          <a:prstGeom prst="plus">
            <a:avLst>
              <a:gd name="adj" fmla="val 39574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Cross 17">
            <a:extLst>
              <a:ext uri="{FF2B5EF4-FFF2-40B4-BE49-F238E27FC236}">
                <a16:creationId xmlns:a16="http://schemas.microsoft.com/office/drawing/2014/main" id="{DBA9A679-AC3D-4442-ABB6-6FFC5D6B5E08}"/>
              </a:ext>
            </a:extLst>
          </p:cNvPr>
          <p:cNvSpPr/>
          <p:nvPr/>
        </p:nvSpPr>
        <p:spPr>
          <a:xfrm>
            <a:off x="10606292" y="4880546"/>
            <a:ext cx="186597" cy="186597"/>
          </a:xfrm>
          <a:prstGeom prst="plus">
            <a:avLst>
              <a:gd name="adj" fmla="val 39574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Isosceles Triangle 18">
            <a:extLst>
              <a:ext uri="{FF2B5EF4-FFF2-40B4-BE49-F238E27FC236}">
                <a16:creationId xmlns:a16="http://schemas.microsoft.com/office/drawing/2014/main" id="{5C32ACBB-BD21-4741-9B44-EF43F91EF675}"/>
              </a:ext>
            </a:extLst>
          </p:cNvPr>
          <p:cNvSpPr/>
          <p:nvPr/>
        </p:nvSpPr>
        <p:spPr>
          <a:xfrm rot="2700000">
            <a:off x="10699590" y="895350"/>
            <a:ext cx="110490" cy="95250"/>
          </a:xfrm>
          <a:prstGeom prst="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Isosceles Triangle 19">
            <a:extLst>
              <a:ext uri="{FF2B5EF4-FFF2-40B4-BE49-F238E27FC236}">
                <a16:creationId xmlns:a16="http://schemas.microsoft.com/office/drawing/2014/main" id="{DB69DBE8-F63F-4485-89D6-ED1DDC047A2E}"/>
              </a:ext>
            </a:extLst>
          </p:cNvPr>
          <p:cNvSpPr/>
          <p:nvPr/>
        </p:nvSpPr>
        <p:spPr>
          <a:xfrm rot="2700000">
            <a:off x="3479640" y="5334000"/>
            <a:ext cx="110490" cy="95250"/>
          </a:xfrm>
          <a:prstGeom prst="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EB45B56A-5702-46DD-A5C7-035419E16070}"/>
              </a:ext>
            </a:extLst>
          </p:cNvPr>
          <p:cNvSpPr/>
          <p:nvPr/>
        </p:nvSpPr>
        <p:spPr>
          <a:xfrm>
            <a:off x="5715000" y="870234"/>
            <a:ext cx="145482" cy="145482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321C011E-FCC8-4D8C-B806-F7B15CD61CDD}"/>
              </a:ext>
            </a:extLst>
          </p:cNvPr>
          <p:cNvSpPr/>
          <p:nvPr/>
        </p:nvSpPr>
        <p:spPr>
          <a:xfrm>
            <a:off x="6610350" y="5613684"/>
            <a:ext cx="145482" cy="145482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AF279ED8-2C8C-03C0-0C96-D16F7F44314B}"/>
              </a:ext>
            </a:extLst>
          </p:cNvPr>
          <p:cNvSpPr/>
          <p:nvPr/>
        </p:nvSpPr>
        <p:spPr>
          <a:xfrm>
            <a:off x="0" y="3360463"/>
            <a:ext cx="3607626" cy="850004"/>
          </a:xfrm>
          <a:custGeom>
            <a:avLst/>
            <a:gdLst>
              <a:gd name="connsiteX0" fmla="*/ 0 w 4778062"/>
              <a:gd name="connsiteY0" fmla="*/ 0 h 1339402"/>
              <a:gd name="connsiteX1" fmla="*/ 4778062 w 4778062"/>
              <a:gd name="connsiteY1" fmla="*/ 0 h 1339402"/>
              <a:gd name="connsiteX2" fmla="*/ 4778062 w 4778062"/>
              <a:gd name="connsiteY2" fmla="*/ 1339402 h 1339402"/>
              <a:gd name="connsiteX3" fmla="*/ 0 w 4778062"/>
              <a:gd name="connsiteY3" fmla="*/ 1339402 h 1339402"/>
              <a:gd name="connsiteX4" fmla="*/ 0 w 4778062"/>
              <a:gd name="connsiteY4" fmla="*/ 0 h 1339402"/>
              <a:gd name="connsiteX0" fmla="*/ 0 w 4778062"/>
              <a:gd name="connsiteY0" fmla="*/ 0 h 1339402"/>
              <a:gd name="connsiteX1" fmla="*/ 4778062 w 4778062"/>
              <a:gd name="connsiteY1" fmla="*/ 0 h 1339402"/>
              <a:gd name="connsiteX2" fmla="*/ 3812146 w 4778062"/>
              <a:gd name="connsiteY2" fmla="*/ 1339402 h 1339402"/>
              <a:gd name="connsiteX3" fmla="*/ 0 w 4778062"/>
              <a:gd name="connsiteY3" fmla="*/ 1339402 h 1339402"/>
              <a:gd name="connsiteX4" fmla="*/ 0 w 4778062"/>
              <a:gd name="connsiteY4" fmla="*/ 0 h 13394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778062" h="1339402">
                <a:moveTo>
                  <a:pt x="0" y="0"/>
                </a:moveTo>
                <a:lnTo>
                  <a:pt x="4778062" y="0"/>
                </a:lnTo>
                <a:lnTo>
                  <a:pt x="3812146" y="1339402"/>
                </a:lnTo>
                <a:lnTo>
                  <a:pt x="0" y="1339402"/>
                </a:lnTo>
                <a:lnTo>
                  <a:pt x="0" y="0"/>
                </a:lnTo>
                <a:close/>
              </a:path>
            </a:pathLst>
          </a:custGeom>
          <a:solidFill>
            <a:srgbClr val="F8822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4" name="TextBox 12">
            <a:extLst>
              <a:ext uri="{FF2B5EF4-FFF2-40B4-BE49-F238E27FC236}">
                <a16:creationId xmlns:a16="http://schemas.microsoft.com/office/drawing/2014/main" id="{C5299AAE-51BD-E752-FC78-C161893C82C2}"/>
              </a:ext>
            </a:extLst>
          </p:cNvPr>
          <p:cNvSpPr txBox="1"/>
          <p:nvPr/>
        </p:nvSpPr>
        <p:spPr>
          <a:xfrm>
            <a:off x="4045119" y="2920877"/>
            <a:ext cx="7001398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dirty="0">
                <a:solidFill>
                  <a:srgbClr val="E2A86E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Hope it was </a:t>
            </a:r>
            <a:r>
              <a:rPr lang="en-US" sz="4800" dirty="0" err="1">
                <a:solidFill>
                  <a:srgbClr val="E2A86E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Helpfull</a:t>
            </a:r>
            <a:endParaRPr lang="en-US" sz="4800" dirty="0">
              <a:solidFill>
                <a:srgbClr val="E2A86E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algn="ctr"/>
            <a:r>
              <a:rPr lang="en-US" sz="48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Hope you will manage</a:t>
            </a:r>
            <a:endParaRPr lang="en-US" sz="4800" b="1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algn="ctr"/>
            <a:r>
              <a:rPr lang="en-US" sz="1600" b="1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See you soon !</a:t>
            </a:r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6858DBBA-AEDA-3C70-262A-ED3870E50F1B}"/>
              </a:ext>
            </a:extLst>
          </p:cNvPr>
          <p:cNvSpPr/>
          <p:nvPr/>
        </p:nvSpPr>
        <p:spPr>
          <a:xfrm>
            <a:off x="2926900" y="3605082"/>
            <a:ext cx="853911" cy="605386"/>
          </a:xfrm>
          <a:custGeom>
            <a:avLst/>
            <a:gdLst>
              <a:gd name="connsiteX0" fmla="*/ 0 w 4778062"/>
              <a:gd name="connsiteY0" fmla="*/ 0 h 1339402"/>
              <a:gd name="connsiteX1" fmla="*/ 4778062 w 4778062"/>
              <a:gd name="connsiteY1" fmla="*/ 0 h 1339402"/>
              <a:gd name="connsiteX2" fmla="*/ 4778062 w 4778062"/>
              <a:gd name="connsiteY2" fmla="*/ 1339402 h 1339402"/>
              <a:gd name="connsiteX3" fmla="*/ 0 w 4778062"/>
              <a:gd name="connsiteY3" fmla="*/ 1339402 h 1339402"/>
              <a:gd name="connsiteX4" fmla="*/ 0 w 4778062"/>
              <a:gd name="connsiteY4" fmla="*/ 0 h 1339402"/>
              <a:gd name="connsiteX0" fmla="*/ 0 w 4778062"/>
              <a:gd name="connsiteY0" fmla="*/ 0 h 1339402"/>
              <a:gd name="connsiteX1" fmla="*/ 4778062 w 4778062"/>
              <a:gd name="connsiteY1" fmla="*/ 0 h 1339402"/>
              <a:gd name="connsiteX2" fmla="*/ 3812146 w 4778062"/>
              <a:gd name="connsiteY2" fmla="*/ 1339402 h 1339402"/>
              <a:gd name="connsiteX3" fmla="*/ 0 w 4778062"/>
              <a:gd name="connsiteY3" fmla="*/ 1339402 h 1339402"/>
              <a:gd name="connsiteX4" fmla="*/ 0 w 4778062"/>
              <a:gd name="connsiteY4" fmla="*/ 0 h 1339402"/>
              <a:gd name="connsiteX0" fmla="*/ 1122874 w 4778062"/>
              <a:gd name="connsiteY0" fmla="*/ 0 h 1339402"/>
              <a:gd name="connsiteX1" fmla="*/ 4778062 w 4778062"/>
              <a:gd name="connsiteY1" fmla="*/ 0 h 1339402"/>
              <a:gd name="connsiteX2" fmla="*/ 3812146 w 4778062"/>
              <a:gd name="connsiteY2" fmla="*/ 1339402 h 1339402"/>
              <a:gd name="connsiteX3" fmla="*/ 0 w 4778062"/>
              <a:gd name="connsiteY3" fmla="*/ 1339402 h 1339402"/>
              <a:gd name="connsiteX4" fmla="*/ 1122874 w 4778062"/>
              <a:gd name="connsiteY4" fmla="*/ 0 h 1339402"/>
              <a:gd name="connsiteX0" fmla="*/ 4096119 w 4778062"/>
              <a:gd name="connsiteY0" fmla="*/ 0 h 1359696"/>
              <a:gd name="connsiteX1" fmla="*/ 4778062 w 4778062"/>
              <a:gd name="connsiteY1" fmla="*/ 20294 h 1359696"/>
              <a:gd name="connsiteX2" fmla="*/ 3812146 w 4778062"/>
              <a:gd name="connsiteY2" fmla="*/ 1359696 h 1359696"/>
              <a:gd name="connsiteX3" fmla="*/ 0 w 4778062"/>
              <a:gd name="connsiteY3" fmla="*/ 1359696 h 1359696"/>
              <a:gd name="connsiteX4" fmla="*/ 4096119 w 4778062"/>
              <a:gd name="connsiteY4" fmla="*/ 0 h 1359696"/>
              <a:gd name="connsiteX0" fmla="*/ 1138689 w 1820632"/>
              <a:gd name="connsiteY0" fmla="*/ 0 h 1359696"/>
              <a:gd name="connsiteX1" fmla="*/ 1820632 w 1820632"/>
              <a:gd name="connsiteY1" fmla="*/ 20294 h 1359696"/>
              <a:gd name="connsiteX2" fmla="*/ 854716 w 1820632"/>
              <a:gd name="connsiteY2" fmla="*/ 1359696 h 1359696"/>
              <a:gd name="connsiteX3" fmla="*/ 0 w 1820632"/>
              <a:gd name="connsiteY3" fmla="*/ 1359696 h 1359696"/>
              <a:gd name="connsiteX4" fmla="*/ 1138689 w 1820632"/>
              <a:gd name="connsiteY4" fmla="*/ 0 h 1359696"/>
              <a:gd name="connsiteX0" fmla="*/ 1107060 w 1789003"/>
              <a:gd name="connsiteY0" fmla="*/ 0 h 1359696"/>
              <a:gd name="connsiteX1" fmla="*/ 1789003 w 1789003"/>
              <a:gd name="connsiteY1" fmla="*/ 20294 h 1359696"/>
              <a:gd name="connsiteX2" fmla="*/ 823087 w 1789003"/>
              <a:gd name="connsiteY2" fmla="*/ 1359696 h 1359696"/>
              <a:gd name="connsiteX3" fmla="*/ 0 w 1789003"/>
              <a:gd name="connsiteY3" fmla="*/ 1359696 h 1359696"/>
              <a:gd name="connsiteX4" fmla="*/ 1107060 w 1789003"/>
              <a:gd name="connsiteY4" fmla="*/ 0 h 1359696"/>
              <a:gd name="connsiteX0" fmla="*/ 869833 w 1551776"/>
              <a:gd name="connsiteY0" fmla="*/ 0 h 1400284"/>
              <a:gd name="connsiteX1" fmla="*/ 1551776 w 1551776"/>
              <a:gd name="connsiteY1" fmla="*/ 20294 h 1400284"/>
              <a:gd name="connsiteX2" fmla="*/ 585860 w 1551776"/>
              <a:gd name="connsiteY2" fmla="*/ 1359696 h 1400284"/>
              <a:gd name="connsiteX3" fmla="*/ 0 w 1551776"/>
              <a:gd name="connsiteY3" fmla="*/ 1400284 h 1400284"/>
              <a:gd name="connsiteX4" fmla="*/ 869833 w 1551776"/>
              <a:gd name="connsiteY4" fmla="*/ 0 h 1400284"/>
              <a:gd name="connsiteX0" fmla="*/ 964724 w 1551776"/>
              <a:gd name="connsiteY0" fmla="*/ 0 h 1400284"/>
              <a:gd name="connsiteX1" fmla="*/ 1551776 w 1551776"/>
              <a:gd name="connsiteY1" fmla="*/ 20294 h 1400284"/>
              <a:gd name="connsiteX2" fmla="*/ 585860 w 1551776"/>
              <a:gd name="connsiteY2" fmla="*/ 1359696 h 1400284"/>
              <a:gd name="connsiteX3" fmla="*/ 0 w 1551776"/>
              <a:gd name="connsiteY3" fmla="*/ 1400284 h 1400284"/>
              <a:gd name="connsiteX4" fmla="*/ 964724 w 1551776"/>
              <a:gd name="connsiteY4" fmla="*/ 0 h 1400284"/>
              <a:gd name="connsiteX0" fmla="*/ 964724 w 1472701"/>
              <a:gd name="connsiteY0" fmla="*/ 0 h 1400284"/>
              <a:gd name="connsiteX1" fmla="*/ 1472701 w 1472701"/>
              <a:gd name="connsiteY1" fmla="*/ 20294 h 1400284"/>
              <a:gd name="connsiteX2" fmla="*/ 585860 w 1472701"/>
              <a:gd name="connsiteY2" fmla="*/ 1359696 h 1400284"/>
              <a:gd name="connsiteX3" fmla="*/ 0 w 1472701"/>
              <a:gd name="connsiteY3" fmla="*/ 1400284 h 1400284"/>
              <a:gd name="connsiteX4" fmla="*/ 964724 w 1472701"/>
              <a:gd name="connsiteY4" fmla="*/ 0 h 1400284"/>
              <a:gd name="connsiteX0" fmla="*/ 964724 w 1472701"/>
              <a:gd name="connsiteY0" fmla="*/ 0 h 1400284"/>
              <a:gd name="connsiteX1" fmla="*/ 1472701 w 1472701"/>
              <a:gd name="connsiteY1" fmla="*/ 20294 h 1400284"/>
              <a:gd name="connsiteX2" fmla="*/ 601675 w 1472701"/>
              <a:gd name="connsiteY2" fmla="*/ 1379990 h 1400284"/>
              <a:gd name="connsiteX3" fmla="*/ 0 w 1472701"/>
              <a:gd name="connsiteY3" fmla="*/ 1400284 h 1400284"/>
              <a:gd name="connsiteX4" fmla="*/ 964724 w 1472701"/>
              <a:gd name="connsiteY4" fmla="*/ 0 h 1400284"/>
              <a:gd name="connsiteX0" fmla="*/ 964724 w 1520146"/>
              <a:gd name="connsiteY0" fmla="*/ 20293 h 1420577"/>
              <a:gd name="connsiteX1" fmla="*/ 1520146 w 1520146"/>
              <a:gd name="connsiteY1" fmla="*/ 0 h 1420577"/>
              <a:gd name="connsiteX2" fmla="*/ 601675 w 1520146"/>
              <a:gd name="connsiteY2" fmla="*/ 1400283 h 1420577"/>
              <a:gd name="connsiteX3" fmla="*/ 0 w 1520146"/>
              <a:gd name="connsiteY3" fmla="*/ 1420577 h 1420577"/>
              <a:gd name="connsiteX4" fmla="*/ 964724 w 1520146"/>
              <a:gd name="connsiteY4" fmla="*/ 20293 h 14205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20146" h="1420577">
                <a:moveTo>
                  <a:pt x="964724" y="20293"/>
                </a:moveTo>
                <a:lnTo>
                  <a:pt x="1520146" y="0"/>
                </a:lnTo>
                <a:lnTo>
                  <a:pt x="601675" y="1400283"/>
                </a:lnTo>
                <a:lnTo>
                  <a:pt x="0" y="1420577"/>
                </a:lnTo>
                <a:lnTo>
                  <a:pt x="964724" y="20293"/>
                </a:lnTo>
                <a:close/>
              </a:path>
            </a:pathLst>
          </a:custGeom>
          <a:solidFill>
            <a:srgbClr val="F8822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45867303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7DA98888-71E2-6813-A364-BEDD5C53635B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tx1">
                  <a:alpha val="17000"/>
                </a:schemeClr>
              </a:gs>
              <a:gs pos="100000">
                <a:schemeClr val="tx1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Cross 16">
            <a:extLst>
              <a:ext uri="{FF2B5EF4-FFF2-40B4-BE49-F238E27FC236}">
                <a16:creationId xmlns:a16="http://schemas.microsoft.com/office/drawing/2014/main" id="{39612A31-A717-4C6B-8CDF-0DE0137277D7}"/>
              </a:ext>
            </a:extLst>
          </p:cNvPr>
          <p:cNvSpPr/>
          <p:nvPr/>
        </p:nvSpPr>
        <p:spPr>
          <a:xfrm>
            <a:off x="970258" y="1376337"/>
            <a:ext cx="186597" cy="186597"/>
          </a:xfrm>
          <a:prstGeom prst="plus">
            <a:avLst>
              <a:gd name="adj" fmla="val 39574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Cross 17">
            <a:extLst>
              <a:ext uri="{FF2B5EF4-FFF2-40B4-BE49-F238E27FC236}">
                <a16:creationId xmlns:a16="http://schemas.microsoft.com/office/drawing/2014/main" id="{DBA9A679-AC3D-4442-ABB6-6FFC5D6B5E08}"/>
              </a:ext>
            </a:extLst>
          </p:cNvPr>
          <p:cNvSpPr/>
          <p:nvPr/>
        </p:nvSpPr>
        <p:spPr>
          <a:xfrm>
            <a:off x="10606292" y="4880546"/>
            <a:ext cx="186597" cy="186597"/>
          </a:xfrm>
          <a:prstGeom prst="plus">
            <a:avLst>
              <a:gd name="adj" fmla="val 39574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Isosceles Triangle 18">
            <a:extLst>
              <a:ext uri="{FF2B5EF4-FFF2-40B4-BE49-F238E27FC236}">
                <a16:creationId xmlns:a16="http://schemas.microsoft.com/office/drawing/2014/main" id="{5C32ACBB-BD21-4741-9B44-EF43F91EF675}"/>
              </a:ext>
            </a:extLst>
          </p:cNvPr>
          <p:cNvSpPr/>
          <p:nvPr/>
        </p:nvSpPr>
        <p:spPr>
          <a:xfrm rot="2700000">
            <a:off x="10699590" y="895350"/>
            <a:ext cx="110490" cy="95250"/>
          </a:xfrm>
          <a:prstGeom prst="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Isosceles Triangle 19">
            <a:extLst>
              <a:ext uri="{FF2B5EF4-FFF2-40B4-BE49-F238E27FC236}">
                <a16:creationId xmlns:a16="http://schemas.microsoft.com/office/drawing/2014/main" id="{DB69DBE8-F63F-4485-89D6-ED1DDC047A2E}"/>
              </a:ext>
            </a:extLst>
          </p:cNvPr>
          <p:cNvSpPr/>
          <p:nvPr/>
        </p:nvSpPr>
        <p:spPr>
          <a:xfrm rot="2700000">
            <a:off x="3479640" y="5334000"/>
            <a:ext cx="110490" cy="95250"/>
          </a:xfrm>
          <a:prstGeom prst="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EB45B56A-5702-46DD-A5C7-035419E16070}"/>
              </a:ext>
            </a:extLst>
          </p:cNvPr>
          <p:cNvSpPr/>
          <p:nvPr/>
        </p:nvSpPr>
        <p:spPr>
          <a:xfrm>
            <a:off x="5715000" y="870234"/>
            <a:ext cx="145482" cy="145482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321C011E-FCC8-4D8C-B806-F7B15CD61CDD}"/>
              </a:ext>
            </a:extLst>
          </p:cNvPr>
          <p:cNvSpPr/>
          <p:nvPr/>
        </p:nvSpPr>
        <p:spPr>
          <a:xfrm>
            <a:off x="6610350" y="5613684"/>
            <a:ext cx="145482" cy="145482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AF279ED8-2C8C-03C0-0C96-D16F7F44314B}"/>
              </a:ext>
            </a:extLst>
          </p:cNvPr>
          <p:cNvSpPr/>
          <p:nvPr/>
        </p:nvSpPr>
        <p:spPr>
          <a:xfrm>
            <a:off x="-283335" y="3360463"/>
            <a:ext cx="3890961" cy="850004"/>
          </a:xfrm>
          <a:custGeom>
            <a:avLst/>
            <a:gdLst>
              <a:gd name="connsiteX0" fmla="*/ 0 w 4778062"/>
              <a:gd name="connsiteY0" fmla="*/ 0 h 1339402"/>
              <a:gd name="connsiteX1" fmla="*/ 4778062 w 4778062"/>
              <a:gd name="connsiteY1" fmla="*/ 0 h 1339402"/>
              <a:gd name="connsiteX2" fmla="*/ 4778062 w 4778062"/>
              <a:gd name="connsiteY2" fmla="*/ 1339402 h 1339402"/>
              <a:gd name="connsiteX3" fmla="*/ 0 w 4778062"/>
              <a:gd name="connsiteY3" fmla="*/ 1339402 h 1339402"/>
              <a:gd name="connsiteX4" fmla="*/ 0 w 4778062"/>
              <a:gd name="connsiteY4" fmla="*/ 0 h 1339402"/>
              <a:gd name="connsiteX0" fmla="*/ 0 w 4778062"/>
              <a:gd name="connsiteY0" fmla="*/ 0 h 1339402"/>
              <a:gd name="connsiteX1" fmla="*/ 4778062 w 4778062"/>
              <a:gd name="connsiteY1" fmla="*/ 0 h 1339402"/>
              <a:gd name="connsiteX2" fmla="*/ 3812146 w 4778062"/>
              <a:gd name="connsiteY2" fmla="*/ 1339402 h 1339402"/>
              <a:gd name="connsiteX3" fmla="*/ 0 w 4778062"/>
              <a:gd name="connsiteY3" fmla="*/ 1339402 h 1339402"/>
              <a:gd name="connsiteX4" fmla="*/ 0 w 4778062"/>
              <a:gd name="connsiteY4" fmla="*/ 0 h 13394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778062" h="1339402">
                <a:moveTo>
                  <a:pt x="0" y="0"/>
                </a:moveTo>
                <a:lnTo>
                  <a:pt x="4778062" y="0"/>
                </a:lnTo>
                <a:lnTo>
                  <a:pt x="3812146" y="1339402"/>
                </a:lnTo>
                <a:lnTo>
                  <a:pt x="0" y="1339402"/>
                </a:lnTo>
                <a:lnTo>
                  <a:pt x="0" y="0"/>
                </a:lnTo>
                <a:close/>
              </a:path>
            </a:pathLst>
          </a:custGeom>
          <a:solidFill>
            <a:srgbClr val="F8822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6858DBBA-AEDA-3C70-262A-ED3870E50F1B}"/>
              </a:ext>
            </a:extLst>
          </p:cNvPr>
          <p:cNvSpPr/>
          <p:nvPr/>
        </p:nvSpPr>
        <p:spPr>
          <a:xfrm>
            <a:off x="2926900" y="3605082"/>
            <a:ext cx="853911" cy="605386"/>
          </a:xfrm>
          <a:custGeom>
            <a:avLst/>
            <a:gdLst>
              <a:gd name="connsiteX0" fmla="*/ 0 w 4778062"/>
              <a:gd name="connsiteY0" fmla="*/ 0 h 1339402"/>
              <a:gd name="connsiteX1" fmla="*/ 4778062 w 4778062"/>
              <a:gd name="connsiteY1" fmla="*/ 0 h 1339402"/>
              <a:gd name="connsiteX2" fmla="*/ 4778062 w 4778062"/>
              <a:gd name="connsiteY2" fmla="*/ 1339402 h 1339402"/>
              <a:gd name="connsiteX3" fmla="*/ 0 w 4778062"/>
              <a:gd name="connsiteY3" fmla="*/ 1339402 h 1339402"/>
              <a:gd name="connsiteX4" fmla="*/ 0 w 4778062"/>
              <a:gd name="connsiteY4" fmla="*/ 0 h 1339402"/>
              <a:gd name="connsiteX0" fmla="*/ 0 w 4778062"/>
              <a:gd name="connsiteY0" fmla="*/ 0 h 1339402"/>
              <a:gd name="connsiteX1" fmla="*/ 4778062 w 4778062"/>
              <a:gd name="connsiteY1" fmla="*/ 0 h 1339402"/>
              <a:gd name="connsiteX2" fmla="*/ 3812146 w 4778062"/>
              <a:gd name="connsiteY2" fmla="*/ 1339402 h 1339402"/>
              <a:gd name="connsiteX3" fmla="*/ 0 w 4778062"/>
              <a:gd name="connsiteY3" fmla="*/ 1339402 h 1339402"/>
              <a:gd name="connsiteX4" fmla="*/ 0 w 4778062"/>
              <a:gd name="connsiteY4" fmla="*/ 0 h 1339402"/>
              <a:gd name="connsiteX0" fmla="*/ 1122874 w 4778062"/>
              <a:gd name="connsiteY0" fmla="*/ 0 h 1339402"/>
              <a:gd name="connsiteX1" fmla="*/ 4778062 w 4778062"/>
              <a:gd name="connsiteY1" fmla="*/ 0 h 1339402"/>
              <a:gd name="connsiteX2" fmla="*/ 3812146 w 4778062"/>
              <a:gd name="connsiteY2" fmla="*/ 1339402 h 1339402"/>
              <a:gd name="connsiteX3" fmla="*/ 0 w 4778062"/>
              <a:gd name="connsiteY3" fmla="*/ 1339402 h 1339402"/>
              <a:gd name="connsiteX4" fmla="*/ 1122874 w 4778062"/>
              <a:gd name="connsiteY4" fmla="*/ 0 h 1339402"/>
              <a:gd name="connsiteX0" fmla="*/ 4096119 w 4778062"/>
              <a:gd name="connsiteY0" fmla="*/ 0 h 1359696"/>
              <a:gd name="connsiteX1" fmla="*/ 4778062 w 4778062"/>
              <a:gd name="connsiteY1" fmla="*/ 20294 h 1359696"/>
              <a:gd name="connsiteX2" fmla="*/ 3812146 w 4778062"/>
              <a:gd name="connsiteY2" fmla="*/ 1359696 h 1359696"/>
              <a:gd name="connsiteX3" fmla="*/ 0 w 4778062"/>
              <a:gd name="connsiteY3" fmla="*/ 1359696 h 1359696"/>
              <a:gd name="connsiteX4" fmla="*/ 4096119 w 4778062"/>
              <a:gd name="connsiteY4" fmla="*/ 0 h 1359696"/>
              <a:gd name="connsiteX0" fmla="*/ 1138689 w 1820632"/>
              <a:gd name="connsiteY0" fmla="*/ 0 h 1359696"/>
              <a:gd name="connsiteX1" fmla="*/ 1820632 w 1820632"/>
              <a:gd name="connsiteY1" fmla="*/ 20294 h 1359696"/>
              <a:gd name="connsiteX2" fmla="*/ 854716 w 1820632"/>
              <a:gd name="connsiteY2" fmla="*/ 1359696 h 1359696"/>
              <a:gd name="connsiteX3" fmla="*/ 0 w 1820632"/>
              <a:gd name="connsiteY3" fmla="*/ 1359696 h 1359696"/>
              <a:gd name="connsiteX4" fmla="*/ 1138689 w 1820632"/>
              <a:gd name="connsiteY4" fmla="*/ 0 h 1359696"/>
              <a:gd name="connsiteX0" fmla="*/ 1107060 w 1789003"/>
              <a:gd name="connsiteY0" fmla="*/ 0 h 1359696"/>
              <a:gd name="connsiteX1" fmla="*/ 1789003 w 1789003"/>
              <a:gd name="connsiteY1" fmla="*/ 20294 h 1359696"/>
              <a:gd name="connsiteX2" fmla="*/ 823087 w 1789003"/>
              <a:gd name="connsiteY2" fmla="*/ 1359696 h 1359696"/>
              <a:gd name="connsiteX3" fmla="*/ 0 w 1789003"/>
              <a:gd name="connsiteY3" fmla="*/ 1359696 h 1359696"/>
              <a:gd name="connsiteX4" fmla="*/ 1107060 w 1789003"/>
              <a:gd name="connsiteY4" fmla="*/ 0 h 1359696"/>
              <a:gd name="connsiteX0" fmla="*/ 869833 w 1551776"/>
              <a:gd name="connsiteY0" fmla="*/ 0 h 1400284"/>
              <a:gd name="connsiteX1" fmla="*/ 1551776 w 1551776"/>
              <a:gd name="connsiteY1" fmla="*/ 20294 h 1400284"/>
              <a:gd name="connsiteX2" fmla="*/ 585860 w 1551776"/>
              <a:gd name="connsiteY2" fmla="*/ 1359696 h 1400284"/>
              <a:gd name="connsiteX3" fmla="*/ 0 w 1551776"/>
              <a:gd name="connsiteY3" fmla="*/ 1400284 h 1400284"/>
              <a:gd name="connsiteX4" fmla="*/ 869833 w 1551776"/>
              <a:gd name="connsiteY4" fmla="*/ 0 h 1400284"/>
              <a:gd name="connsiteX0" fmla="*/ 964724 w 1551776"/>
              <a:gd name="connsiteY0" fmla="*/ 0 h 1400284"/>
              <a:gd name="connsiteX1" fmla="*/ 1551776 w 1551776"/>
              <a:gd name="connsiteY1" fmla="*/ 20294 h 1400284"/>
              <a:gd name="connsiteX2" fmla="*/ 585860 w 1551776"/>
              <a:gd name="connsiteY2" fmla="*/ 1359696 h 1400284"/>
              <a:gd name="connsiteX3" fmla="*/ 0 w 1551776"/>
              <a:gd name="connsiteY3" fmla="*/ 1400284 h 1400284"/>
              <a:gd name="connsiteX4" fmla="*/ 964724 w 1551776"/>
              <a:gd name="connsiteY4" fmla="*/ 0 h 1400284"/>
              <a:gd name="connsiteX0" fmla="*/ 964724 w 1472701"/>
              <a:gd name="connsiteY0" fmla="*/ 0 h 1400284"/>
              <a:gd name="connsiteX1" fmla="*/ 1472701 w 1472701"/>
              <a:gd name="connsiteY1" fmla="*/ 20294 h 1400284"/>
              <a:gd name="connsiteX2" fmla="*/ 585860 w 1472701"/>
              <a:gd name="connsiteY2" fmla="*/ 1359696 h 1400284"/>
              <a:gd name="connsiteX3" fmla="*/ 0 w 1472701"/>
              <a:gd name="connsiteY3" fmla="*/ 1400284 h 1400284"/>
              <a:gd name="connsiteX4" fmla="*/ 964724 w 1472701"/>
              <a:gd name="connsiteY4" fmla="*/ 0 h 1400284"/>
              <a:gd name="connsiteX0" fmla="*/ 964724 w 1472701"/>
              <a:gd name="connsiteY0" fmla="*/ 0 h 1400284"/>
              <a:gd name="connsiteX1" fmla="*/ 1472701 w 1472701"/>
              <a:gd name="connsiteY1" fmla="*/ 20294 h 1400284"/>
              <a:gd name="connsiteX2" fmla="*/ 601675 w 1472701"/>
              <a:gd name="connsiteY2" fmla="*/ 1379990 h 1400284"/>
              <a:gd name="connsiteX3" fmla="*/ 0 w 1472701"/>
              <a:gd name="connsiteY3" fmla="*/ 1400284 h 1400284"/>
              <a:gd name="connsiteX4" fmla="*/ 964724 w 1472701"/>
              <a:gd name="connsiteY4" fmla="*/ 0 h 1400284"/>
              <a:gd name="connsiteX0" fmla="*/ 964724 w 1520146"/>
              <a:gd name="connsiteY0" fmla="*/ 20293 h 1420577"/>
              <a:gd name="connsiteX1" fmla="*/ 1520146 w 1520146"/>
              <a:gd name="connsiteY1" fmla="*/ 0 h 1420577"/>
              <a:gd name="connsiteX2" fmla="*/ 601675 w 1520146"/>
              <a:gd name="connsiteY2" fmla="*/ 1400283 h 1420577"/>
              <a:gd name="connsiteX3" fmla="*/ 0 w 1520146"/>
              <a:gd name="connsiteY3" fmla="*/ 1420577 h 1420577"/>
              <a:gd name="connsiteX4" fmla="*/ 964724 w 1520146"/>
              <a:gd name="connsiteY4" fmla="*/ 20293 h 14205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20146" h="1420577">
                <a:moveTo>
                  <a:pt x="964724" y="20293"/>
                </a:moveTo>
                <a:lnTo>
                  <a:pt x="1520146" y="0"/>
                </a:lnTo>
                <a:lnTo>
                  <a:pt x="601675" y="1400283"/>
                </a:lnTo>
                <a:lnTo>
                  <a:pt x="0" y="1420577"/>
                </a:lnTo>
                <a:lnTo>
                  <a:pt x="964724" y="20293"/>
                </a:lnTo>
                <a:close/>
              </a:path>
            </a:pathLst>
          </a:custGeom>
          <a:solidFill>
            <a:srgbClr val="F8822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6" name="TextBox 12">
            <a:extLst>
              <a:ext uri="{FF2B5EF4-FFF2-40B4-BE49-F238E27FC236}">
                <a16:creationId xmlns:a16="http://schemas.microsoft.com/office/drawing/2014/main" id="{2D8F8024-AB7C-47D7-877A-D5348F1C9716}"/>
              </a:ext>
            </a:extLst>
          </p:cNvPr>
          <p:cNvSpPr txBox="1"/>
          <p:nvPr/>
        </p:nvSpPr>
        <p:spPr>
          <a:xfrm>
            <a:off x="3780812" y="2920877"/>
            <a:ext cx="8007328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dirty="0">
                <a:solidFill>
                  <a:srgbClr val="E2A86E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This Guide wasn’t</a:t>
            </a:r>
          </a:p>
          <a:p>
            <a:pPr algn="ctr"/>
            <a:r>
              <a:rPr lang="en-US" sz="48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Actually made by an</a:t>
            </a:r>
            <a:r>
              <a:rPr lang="en-US" sz="4800" dirty="0">
                <a:solidFill>
                  <a:schemeClr val="accent3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4800" b="1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AI</a:t>
            </a:r>
          </a:p>
          <a:p>
            <a:pPr algn="ctr"/>
            <a:r>
              <a:rPr lang="en-US" sz="1600" b="1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For the moment…</a:t>
            </a:r>
          </a:p>
        </p:txBody>
      </p:sp>
    </p:spTree>
    <p:extLst>
      <p:ext uri="{BB962C8B-B14F-4D97-AF65-F5344CB8AC3E}">
        <p14:creationId xmlns:p14="http://schemas.microsoft.com/office/powerpoint/2010/main" val="1535919091"/>
      </p:ext>
    </p:extLst>
  </p:cSld>
  <p:clrMapOvr>
    <a:masterClrMapping/>
  </p:clrMapOvr>
  <p:transition spd="slow">
    <p:wip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extBox 23"/>
          <p:cNvSpPr txBox="1"/>
          <p:nvPr/>
        </p:nvSpPr>
        <p:spPr>
          <a:xfrm>
            <a:off x="3585154" y="1680561"/>
            <a:ext cx="1886005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spc="-15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Global</a:t>
            </a:r>
          </a:p>
          <a:p>
            <a:r>
              <a:rPr lang="en-US" sz="4800" b="1" spc="-15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TIPS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3642052" y="1106035"/>
            <a:ext cx="965329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i="1" dirty="0">
                <a:solidFill>
                  <a:schemeClr val="bg1"/>
                </a:solidFill>
                <a:ea typeface="Roboto Medium" charset="0"/>
                <a:cs typeface="Roboto Medium" charset="0"/>
              </a:rPr>
              <a:t>GLOBAL GUIDE</a:t>
            </a:r>
          </a:p>
        </p:txBody>
      </p:sp>
      <p:cxnSp>
        <p:nvCxnSpPr>
          <p:cNvPr id="26" name="Straight Connector 25"/>
          <p:cNvCxnSpPr/>
          <p:nvPr/>
        </p:nvCxnSpPr>
        <p:spPr>
          <a:xfrm flipH="1" flipV="1">
            <a:off x="3682096" y="1356874"/>
            <a:ext cx="1546640" cy="4619"/>
          </a:xfrm>
          <a:prstGeom prst="line">
            <a:avLst/>
          </a:prstGeom>
          <a:ln>
            <a:solidFill>
              <a:schemeClr val="bg1">
                <a:lumMod val="85000"/>
                <a:alpha val="28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/>
          <p:nvPr/>
        </p:nvCxnSpPr>
        <p:spPr>
          <a:xfrm flipH="1">
            <a:off x="3681827" y="1363224"/>
            <a:ext cx="265907" cy="0"/>
          </a:xfrm>
          <a:prstGeom prst="line">
            <a:avLst/>
          </a:prstGeom>
          <a:ln w="15875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Right Triangle 31"/>
          <p:cNvSpPr/>
          <p:nvPr/>
        </p:nvSpPr>
        <p:spPr>
          <a:xfrm rot="5400000">
            <a:off x="3682096" y="4064459"/>
            <a:ext cx="231131" cy="231131"/>
          </a:xfrm>
          <a:prstGeom prst="rtTriangle">
            <a:avLst/>
          </a:prstGeom>
          <a:solidFill>
            <a:srgbClr val="F8822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2" name="TextBox 23">
            <a:extLst>
              <a:ext uri="{FF2B5EF4-FFF2-40B4-BE49-F238E27FC236}">
                <a16:creationId xmlns:a16="http://schemas.microsoft.com/office/drawing/2014/main" id="{B4AC5D7D-86B6-2B51-6213-2C30AE240E98}"/>
              </a:ext>
            </a:extLst>
          </p:cNvPr>
          <p:cNvSpPr txBox="1"/>
          <p:nvPr/>
        </p:nvSpPr>
        <p:spPr>
          <a:xfrm>
            <a:off x="7037765" y="782109"/>
            <a:ext cx="1532792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200" cap="all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LESS THAN MORE !</a:t>
            </a:r>
          </a:p>
          <a:p>
            <a:endParaRPr lang="en-US" sz="1200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endParaRPr lang="en-US" sz="1200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18" name="Cross 27">
            <a:extLst>
              <a:ext uri="{FF2B5EF4-FFF2-40B4-BE49-F238E27FC236}">
                <a16:creationId xmlns:a16="http://schemas.microsoft.com/office/drawing/2014/main" id="{0776FCA3-BDBB-930B-A29F-EEEA41F4965B}"/>
              </a:ext>
            </a:extLst>
          </p:cNvPr>
          <p:cNvSpPr/>
          <p:nvPr/>
        </p:nvSpPr>
        <p:spPr>
          <a:xfrm flipH="1">
            <a:off x="6607007" y="867909"/>
            <a:ext cx="265907" cy="265907"/>
          </a:xfrm>
          <a:prstGeom prst="plus">
            <a:avLst>
              <a:gd name="adj" fmla="val 37500"/>
            </a:avLst>
          </a:prstGeom>
          <a:solidFill>
            <a:srgbClr val="F8822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8E2578FA-40EB-3CAA-0A97-22721551EC79}"/>
              </a:ext>
            </a:extLst>
          </p:cNvPr>
          <p:cNvSpPr/>
          <p:nvPr/>
        </p:nvSpPr>
        <p:spPr>
          <a:xfrm>
            <a:off x="6740338" y="3279927"/>
            <a:ext cx="4899212" cy="254108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Devoxx France runs on 3 days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Audience loves live coding and demo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Too much bullet points is super boring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More text : less concentration from the audience that will just read your slides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So this is exactly what you should not do</a:t>
            </a:r>
          </a:p>
        </p:txBody>
      </p:sp>
      <p:sp>
        <p:nvSpPr>
          <p:cNvPr id="11" name="TextBox 23">
            <a:extLst>
              <a:ext uri="{FF2B5EF4-FFF2-40B4-BE49-F238E27FC236}">
                <a16:creationId xmlns:a16="http://schemas.microsoft.com/office/drawing/2014/main" id="{C754079D-A5C1-3C44-5F94-0CA2C826C2E9}"/>
              </a:ext>
            </a:extLst>
          </p:cNvPr>
          <p:cNvSpPr txBox="1"/>
          <p:nvPr/>
        </p:nvSpPr>
        <p:spPr>
          <a:xfrm>
            <a:off x="6625844" y="1870518"/>
            <a:ext cx="501370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spc="-150" dirty="0">
                <a:solidFill>
                  <a:srgbClr val="F88224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Why less slides is better</a:t>
            </a:r>
          </a:p>
          <a:p>
            <a:r>
              <a:rPr lang="en-US" sz="3600" spc="-150" dirty="0">
                <a:solidFill>
                  <a:srgbClr val="F88224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than more slides</a:t>
            </a:r>
            <a:endParaRPr lang="en-US" sz="4800" b="1" spc="-150" dirty="0">
              <a:solidFill>
                <a:srgbClr val="F88224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02705625"/>
      </p:ext>
    </p:extLst>
  </p:cSld>
  <p:clrMapOvr>
    <a:masterClrMapping/>
  </p:clrMapOvr>
  <p:transition spd="slow">
    <p:wip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extBox 23"/>
          <p:cNvSpPr txBox="1"/>
          <p:nvPr/>
        </p:nvSpPr>
        <p:spPr>
          <a:xfrm>
            <a:off x="3585155" y="1680561"/>
            <a:ext cx="2267005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spc="-15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About</a:t>
            </a:r>
          </a:p>
          <a:p>
            <a:r>
              <a:rPr lang="en-US" sz="4800" b="1" spc="-15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CODE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3642052" y="1106035"/>
            <a:ext cx="965329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i="1" dirty="0">
                <a:solidFill>
                  <a:schemeClr val="bg1"/>
                </a:solidFill>
                <a:ea typeface="Roboto Medium" charset="0"/>
                <a:cs typeface="Roboto Medium" charset="0"/>
              </a:rPr>
              <a:t>GLOBAL GUIDE</a:t>
            </a:r>
          </a:p>
        </p:txBody>
      </p:sp>
      <p:cxnSp>
        <p:nvCxnSpPr>
          <p:cNvPr id="26" name="Straight Connector 25"/>
          <p:cNvCxnSpPr/>
          <p:nvPr/>
        </p:nvCxnSpPr>
        <p:spPr>
          <a:xfrm flipH="1" flipV="1">
            <a:off x="3682096" y="1356874"/>
            <a:ext cx="1546640" cy="4619"/>
          </a:xfrm>
          <a:prstGeom prst="line">
            <a:avLst/>
          </a:prstGeom>
          <a:ln>
            <a:solidFill>
              <a:schemeClr val="bg1">
                <a:lumMod val="85000"/>
                <a:alpha val="28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/>
          <p:nvPr/>
        </p:nvCxnSpPr>
        <p:spPr>
          <a:xfrm flipH="1">
            <a:off x="3681827" y="1363224"/>
            <a:ext cx="265907" cy="0"/>
          </a:xfrm>
          <a:prstGeom prst="line">
            <a:avLst/>
          </a:prstGeom>
          <a:ln w="15875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Right Triangle 31"/>
          <p:cNvSpPr/>
          <p:nvPr/>
        </p:nvSpPr>
        <p:spPr>
          <a:xfrm rot="5400000">
            <a:off x="3682096" y="4064459"/>
            <a:ext cx="231131" cy="231131"/>
          </a:xfrm>
          <a:prstGeom prst="rtTriangle">
            <a:avLst/>
          </a:prstGeom>
          <a:solidFill>
            <a:srgbClr val="F8822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2" name="TextBox 23">
            <a:extLst>
              <a:ext uri="{FF2B5EF4-FFF2-40B4-BE49-F238E27FC236}">
                <a16:creationId xmlns:a16="http://schemas.microsoft.com/office/drawing/2014/main" id="{B4AC5D7D-86B6-2B51-6213-2C30AE240E98}"/>
              </a:ext>
            </a:extLst>
          </p:cNvPr>
          <p:cNvSpPr txBox="1"/>
          <p:nvPr/>
        </p:nvSpPr>
        <p:spPr>
          <a:xfrm>
            <a:off x="7037765" y="782109"/>
            <a:ext cx="3555782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200" cap="all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BIGGER IS YOUR CODE, BETTER IS THE EXPLAIN</a:t>
            </a:r>
          </a:p>
          <a:p>
            <a:endParaRPr lang="en-US" sz="1200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endParaRPr lang="en-US" sz="1200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18" name="Cross 27">
            <a:extLst>
              <a:ext uri="{FF2B5EF4-FFF2-40B4-BE49-F238E27FC236}">
                <a16:creationId xmlns:a16="http://schemas.microsoft.com/office/drawing/2014/main" id="{0776FCA3-BDBB-930B-A29F-EEEA41F4965B}"/>
              </a:ext>
            </a:extLst>
          </p:cNvPr>
          <p:cNvSpPr/>
          <p:nvPr/>
        </p:nvSpPr>
        <p:spPr>
          <a:xfrm flipH="1">
            <a:off x="6607007" y="867909"/>
            <a:ext cx="265907" cy="265907"/>
          </a:xfrm>
          <a:prstGeom prst="plus">
            <a:avLst>
              <a:gd name="adj" fmla="val 37500"/>
            </a:avLst>
          </a:prstGeom>
          <a:solidFill>
            <a:srgbClr val="F8822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8E2578FA-40EB-3CAA-0A97-22721551EC79}"/>
              </a:ext>
            </a:extLst>
          </p:cNvPr>
          <p:cNvSpPr/>
          <p:nvPr/>
        </p:nvSpPr>
        <p:spPr>
          <a:xfrm>
            <a:off x="6740338" y="2708427"/>
            <a:ext cx="4899212" cy="254108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Try to keep a font size as big as possible. Remember also that too much code on one slide is useless. The audience reads this </a:t>
            </a:r>
            <a:r>
              <a:rPr lang="en-US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texte</a:t>
            </a:r>
            <a:r>
              <a:rPr lang="en-US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and does not listen to your presentation anymore. Try to split on different slides your presentation.</a:t>
            </a:r>
          </a:p>
        </p:txBody>
      </p:sp>
      <p:sp>
        <p:nvSpPr>
          <p:cNvPr id="11" name="TextBox 23">
            <a:extLst>
              <a:ext uri="{FF2B5EF4-FFF2-40B4-BE49-F238E27FC236}">
                <a16:creationId xmlns:a16="http://schemas.microsoft.com/office/drawing/2014/main" id="{C754079D-A5C1-3C44-5F94-0CA2C826C2E9}"/>
              </a:ext>
            </a:extLst>
          </p:cNvPr>
          <p:cNvSpPr txBox="1"/>
          <p:nvPr/>
        </p:nvSpPr>
        <p:spPr>
          <a:xfrm>
            <a:off x="6625844" y="1870518"/>
            <a:ext cx="488146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spc="-150" dirty="0">
                <a:solidFill>
                  <a:srgbClr val="F88224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Show me </a:t>
            </a:r>
            <a:r>
              <a:rPr lang="en-US" sz="3600" spc="-150" dirty="0" err="1">
                <a:solidFill>
                  <a:srgbClr val="F88224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shome</a:t>
            </a:r>
            <a:r>
              <a:rPr lang="en-US" sz="3600" spc="-150" dirty="0">
                <a:solidFill>
                  <a:srgbClr val="F88224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code ! </a:t>
            </a:r>
            <a:endParaRPr lang="en-US" sz="4800" b="1" spc="-150" dirty="0">
              <a:solidFill>
                <a:srgbClr val="F88224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44420161"/>
      </p:ext>
    </p:extLst>
  </p:cSld>
  <p:clrMapOvr>
    <a:masterClrMapping/>
  </p:clrMapOvr>
  <p:transition spd="slow">
    <p:wip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extBox 23"/>
          <p:cNvSpPr txBox="1"/>
          <p:nvPr/>
        </p:nvSpPr>
        <p:spPr>
          <a:xfrm>
            <a:off x="3585154" y="1680561"/>
            <a:ext cx="2655625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spc="-15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dark</a:t>
            </a:r>
          </a:p>
          <a:p>
            <a:r>
              <a:rPr lang="en-US" sz="4800" b="1" spc="-15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Or light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3642052" y="1106035"/>
            <a:ext cx="965329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i="1" dirty="0">
                <a:solidFill>
                  <a:schemeClr val="bg1"/>
                </a:solidFill>
                <a:ea typeface="Roboto Medium" charset="0"/>
                <a:cs typeface="Roboto Medium" charset="0"/>
              </a:rPr>
              <a:t>GLOBAL GUIDE</a:t>
            </a:r>
          </a:p>
        </p:txBody>
      </p:sp>
      <p:cxnSp>
        <p:nvCxnSpPr>
          <p:cNvPr id="26" name="Straight Connector 25"/>
          <p:cNvCxnSpPr/>
          <p:nvPr/>
        </p:nvCxnSpPr>
        <p:spPr>
          <a:xfrm flipH="1" flipV="1">
            <a:off x="3682096" y="1356874"/>
            <a:ext cx="1546640" cy="4619"/>
          </a:xfrm>
          <a:prstGeom prst="line">
            <a:avLst/>
          </a:prstGeom>
          <a:ln>
            <a:solidFill>
              <a:schemeClr val="bg1">
                <a:lumMod val="85000"/>
                <a:alpha val="28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/>
          <p:nvPr/>
        </p:nvCxnSpPr>
        <p:spPr>
          <a:xfrm flipH="1">
            <a:off x="3681827" y="1363224"/>
            <a:ext cx="265907" cy="0"/>
          </a:xfrm>
          <a:prstGeom prst="line">
            <a:avLst/>
          </a:prstGeom>
          <a:ln w="15875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Right Triangle 31"/>
          <p:cNvSpPr/>
          <p:nvPr/>
        </p:nvSpPr>
        <p:spPr>
          <a:xfrm rot="5400000">
            <a:off x="3682096" y="4064459"/>
            <a:ext cx="231131" cy="231131"/>
          </a:xfrm>
          <a:prstGeom prst="rtTriangle">
            <a:avLst/>
          </a:prstGeom>
          <a:solidFill>
            <a:srgbClr val="F8822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2" name="TextBox 23">
            <a:extLst>
              <a:ext uri="{FF2B5EF4-FFF2-40B4-BE49-F238E27FC236}">
                <a16:creationId xmlns:a16="http://schemas.microsoft.com/office/drawing/2014/main" id="{B4AC5D7D-86B6-2B51-6213-2C30AE240E98}"/>
              </a:ext>
            </a:extLst>
          </p:cNvPr>
          <p:cNvSpPr txBox="1"/>
          <p:nvPr/>
        </p:nvSpPr>
        <p:spPr>
          <a:xfrm>
            <a:off x="7037765" y="782109"/>
            <a:ext cx="3555782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200" cap="all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BIGGER IS YOUR CODE, BETTER IS THE EXPLAIN</a:t>
            </a:r>
          </a:p>
          <a:p>
            <a:endParaRPr lang="en-US" sz="1200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endParaRPr lang="en-US" sz="1200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18" name="Cross 27">
            <a:extLst>
              <a:ext uri="{FF2B5EF4-FFF2-40B4-BE49-F238E27FC236}">
                <a16:creationId xmlns:a16="http://schemas.microsoft.com/office/drawing/2014/main" id="{0776FCA3-BDBB-930B-A29F-EEEA41F4965B}"/>
              </a:ext>
            </a:extLst>
          </p:cNvPr>
          <p:cNvSpPr/>
          <p:nvPr/>
        </p:nvSpPr>
        <p:spPr>
          <a:xfrm flipH="1">
            <a:off x="6607007" y="867909"/>
            <a:ext cx="265907" cy="265907"/>
          </a:xfrm>
          <a:prstGeom prst="plus">
            <a:avLst>
              <a:gd name="adj" fmla="val 37500"/>
            </a:avLst>
          </a:prstGeom>
          <a:solidFill>
            <a:srgbClr val="F8822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8E2578FA-40EB-3CAA-0A97-22721551EC79}"/>
              </a:ext>
            </a:extLst>
          </p:cNvPr>
          <p:cNvSpPr/>
          <p:nvPr/>
        </p:nvSpPr>
        <p:spPr>
          <a:xfrm>
            <a:off x="6740338" y="2708427"/>
            <a:ext cx="4899212" cy="21255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You can choose dark mode or light mode presentation. We made the both mask for the slide. The main theme is </a:t>
            </a:r>
            <a:r>
              <a:rPr lang="en-US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globaly</a:t>
            </a:r>
            <a:r>
              <a:rPr lang="en-US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in dark mode, its better for reading highlighting code. But you can use white background</a:t>
            </a:r>
          </a:p>
        </p:txBody>
      </p:sp>
      <p:sp>
        <p:nvSpPr>
          <p:cNvPr id="11" name="TextBox 23">
            <a:extLst>
              <a:ext uri="{FF2B5EF4-FFF2-40B4-BE49-F238E27FC236}">
                <a16:creationId xmlns:a16="http://schemas.microsoft.com/office/drawing/2014/main" id="{C754079D-A5C1-3C44-5F94-0CA2C826C2E9}"/>
              </a:ext>
            </a:extLst>
          </p:cNvPr>
          <p:cNvSpPr txBox="1"/>
          <p:nvPr/>
        </p:nvSpPr>
        <p:spPr>
          <a:xfrm>
            <a:off x="6625844" y="1870518"/>
            <a:ext cx="513313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spc="-150" dirty="0">
                <a:solidFill>
                  <a:srgbClr val="F88224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Better dark to show code</a:t>
            </a:r>
            <a:endParaRPr lang="en-US" sz="4800" b="1" spc="-150" dirty="0">
              <a:solidFill>
                <a:srgbClr val="F88224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82401287"/>
      </p:ext>
    </p:extLst>
  </p:cSld>
  <p:clrMapOvr>
    <a:masterClrMapping/>
  </p:clrMapOvr>
  <p:transition spd="slow">
    <p:wip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extBox 23"/>
          <p:cNvSpPr txBox="1"/>
          <p:nvPr/>
        </p:nvSpPr>
        <p:spPr>
          <a:xfrm>
            <a:off x="3585155" y="1680561"/>
            <a:ext cx="3943405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spc="-15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Congrats</a:t>
            </a:r>
          </a:p>
          <a:p>
            <a:r>
              <a:rPr lang="en-US" sz="4800" b="1" spc="-150" dirty="0">
                <a:solidFill>
                  <a:srgbClr val="F88224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SPEAKERS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3642052" y="1106035"/>
            <a:ext cx="965329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i="1" dirty="0">
                <a:solidFill>
                  <a:schemeClr val="bg1"/>
                </a:solidFill>
                <a:ea typeface="Roboto Medium" charset="0"/>
                <a:cs typeface="Roboto Medium" charset="0"/>
              </a:rPr>
              <a:t>GLOBAL GUIDE</a:t>
            </a:r>
          </a:p>
        </p:txBody>
      </p:sp>
      <p:cxnSp>
        <p:nvCxnSpPr>
          <p:cNvPr id="26" name="Straight Connector 25"/>
          <p:cNvCxnSpPr/>
          <p:nvPr/>
        </p:nvCxnSpPr>
        <p:spPr>
          <a:xfrm flipH="1" flipV="1">
            <a:off x="3682096" y="1356874"/>
            <a:ext cx="1546640" cy="4619"/>
          </a:xfrm>
          <a:prstGeom prst="line">
            <a:avLst/>
          </a:prstGeom>
          <a:ln>
            <a:solidFill>
              <a:schemeClr val="bg1">
                <a:lumMod val="85000"/>
                <a:alpha val="28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/>
          <p:nvPr/>
        </p:nvCxnSpPr>
        <p:spPr>
          <a:xfrm flipH="1">
            <a:off x="3662777" y="1363224"/>
            <a:ext cx="265907" cy="0"/>
          </a:xfrm>
          <a:prstGeom prst="line">
            <a:avLst/>
          </a:prstGeom>
          <a:ln w="15875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Cross 27"/>
          <p:cNvSpPr/>
          <p:nvPr/>
        </p:nvSpPr>
        <p:spPr>
          <a:xfrm flipH="1">
            <a:off x="6835607" y="1106034"/>
            <a:ext cx="265907" cy="265907"/>
          </a:xfrm>
          <a:prstGeom prst="plus">
            <a:avLst>
              <a:gd name="adj" fmla="val 37500"/>
            </a:avLst>
          </a:prstGeom>
          <a:solidFill>
            <a:srgbClr val="F8822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32" name="Right Triangle 31"/>
          <p:cNvSpPr/>
          <p:nvPr/>
        </p:nvSpPr>
        <p:spPr>
          <a:xfrm rot="5400000">
            <a:off x="3682096" y="4064459"/>
            <a:ext cx="231131" cy="231131"/>
          </a:xfrm>
          <a:prstGeom prst="rtTriangle">
            <a:avLst/>
          </a:prstGeom>
          <a:solidFill>
            <a:srgbClr val="F8822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2" name="TextBox 23">
            <a:extLst>
              <a:ext uri="{FF2B5EF4-FFF2-40B4-BE49-F238E27FC236}">
                <a16:creationId xmlns:a16="http://schemas.microsoft.com/office/drawing/2014/main" id="{B4AC5D7D-86B6-2B51-6213-2C30AE240E98}"/>
              </a:ext>
            </a:extLst>
          </p:cNvPr>
          <p:cNvSpPr txBox="1"/>
          <p:nvPr/>
        </p:nvSpPr>
        <p:spPr>
          <a:xfrm>
            <a:off x="9123740" y="4304930"/>
            <a:ext cx="95731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en-US" sz="12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Let’s start !</a:t>
            </a:r>
          </a:p>
          <a:p>
            <a:endParaRPr lang="en-US" sz="1200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endParaRPr lang="en-US" sz="1200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EE320196-524F-74C1-0A8A-86FE417FC999}"/>
              </a:ext>
            </a:extLst>
          </p:cNvPr>
          <p:cNvSpPr txBox="1"/>
          <p:nvPr/>
        </p:nvSpPr>
        <p:spPr>
          <a:xfrm>
            <a:off x="3642052" y="2983386"/>
            <a:ext cx="610076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1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You can  now follow the white rabbit…</a:t>
            </a:r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5CA52D1A-149E-8344-00F6-4A498ED5CBB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15400" y="5248656"/>
            <a:ext cx="1600200" cy="16093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7563341"/>
      </p:ext>
    </p:extLst>
  </p:cSld>
  <p:clrMapOvr>
    <a:masterClrMapping/>
  </p:clrMapOvr>
  <p:transition spd="slow">
    <p:wip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ight Triangle 15"/>
          <p:cNvSpPr/>
          <p:nvPr/>
        </p:nvSpPr>
        <p:spPr>
          <a:xfrm rot="10800000">
            <a:off x="11537186" y="0"/>
            <a:ext cx="654814" cy="654814"/>
          </a:xfrm>
          <a:prstGeom prst="rtTriangle">
            <a:avLst/>
          </a:prstGeom>
          <a:solidFill>
            <a:srgbClr val="0DD5E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3" name="TextBox 23">
            <a:extLst>
              <a:ext uri="{FF2B5EF4-FFF2-40B4-BE49-F238E27FC236}">
                <a16:creationId xmlns:a16="http://schemas.microsoft.com/office/drawing/2014/main" id="{5F9040AA-BCD5-17AF-7751-D78E6C47E156}"/>
              </a:ext>
            </a:extLst>
          </p:cNvPr>
          <p:cNvSpPr txBox="1"/>
          <p:nvPr/>
        </p:nvSpPr>
        <p:spPr>
          <a:xfrm>
            <a:off x="7341766" y="1644839"/>
            <a:ext cx="4575914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3600" dirty="0" err="1">
                <a:solidFill>
                  <a:srgbClr val="E8EAED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</a:t>
            </a:r>
            <a:r>
              <a:rPr lang="fr-FR" sz="3600" b="0" i="0" dirty="0" err="1">
                <a:solidFill>
                  <a:srgbClr val="E8EAED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hematic</a:t>
            </a:r>
            <a:endParaRPr lang="fr-FR" sz="3600" b="0" i="0" dirty="0">
              <a:solidFill>
                <a:srgbClr val="E8EAED"/>
              </a:solidFill>
              <a:effectLst/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algn="l"/>
            <a:r>
              <a:rPr lang="fr-FR" sz="4800" b="1" i="0" dirty="0">
                <a:solidFill>
                  <a:srgbClr val="0DD5E0"/>
                </a:solidFill>
                <a:effectLst/>
                <a:latin typeface="Stick"/>
              </a:rPr>
              <a:t>Cloud, </a:t>
            </a:r>
            <a:br>
              <a:rPr lang="fr-FR" sz="4800" b="1" i="0" dirty="0">
                <a:solidFill>
                  <a:srgbClr val="0DD5E0"/>
                </a:solidFill>
                <a:effectLst/>
                <a:latin typeface="Stick"/>
              </a:rPr>
            </a:br>
            <a:r>
              <a:rPr lang="fr-FR" sz="4800" b="1" i="0" dirty="0">
                <a:solidFill>
                  <a:srgbClr val="0DD5E0"/>
                </a:solidFill>
                <a:effectLst/>
                <a:latin typeface="Stick"/>
              </a:rPr>
              <a:t>Containers &amp; </a:t>
            </a:r>
            <a:br>
              <a:rPr lang="fr-FR" sz="4800" b="1" i="0" dirty="0">
                <a:solidFill>
                  <a:srgbClr val="0DD5E0"/>
                </a:solidFill>
                <a:effectLst/>
                <a:latin typeface="Stick"/>
              </a:rPr>
            </a:br>
            <a:r>
              <a:rPr lang="fr-FR" sz="4800" b="1" i="0" dirty="0">
                <a:solidFill>
                  <a:srgbClr val="0DD5E0"/>
                </a:solidFill>
                <a:effectLst/>
                <a:latin typeface="Stick"/>
              </a:rPr>
              <a:t>Infrastructures</a:t>
            </a:r>
          </a:p>
        </p:txBody>
      </p:sp>
      <p:sp>
        <p:nvSpPr>
          <p:cNvPr id="4" name="TextBox 24">
            <a:extLst>
              <a:ext uri="{FF2B5EF4-FFF2-40B4-BE49-F238E27FC236}">
                <a16:creationId xmlns:a16="http://schemas.microsoft.com/office/drawing/2014/main" id="{E4E540B7-9EB9-6B12-1F8D-E750E39B8295}"/>
              </a:ext>
            </a:extLst>
          </p:cNvPr>
          <p:cNvSpPr txBox="1"/>
          <p:nvPr/>
        </p:nvSpPr>
        <p:spPr>
          <a:xfrm>
            <a:off x="7398663" y="1070313"/>
            <a:ext cx="1228221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i="1" dirty="0">
                <a:solidFill>
                  <a:schemeClr val="bg1"/>
                </a:solidFill>
                <a:ea typeface="Roboto Medium" charset="0"/>
                <a:cs typeface="Roboto Medium" charset="0"/>
              </a:rPr>
              <a:t>Devox</a:t>
            </a:r>
            <a:r>
              <a:rPr lang="en-US" sz="1000" i="1" dirty="0">
                <a:solidFill>
                  <a:srgbClr val="F88224"/>
                </a:solidFill>
                <a:ea typeface="Roboto Medium" charset="0"/>
                <a:cs typeface="Roboto Medium" charset="0"/>
              </a:rPr>
              <a:t>x</a:t>
            </a:r>
            <a:r>
              <a:rPr lang="en-US" sz="1000" i="1" dirty="0">
                <a:solidFill>
                  <a:schemeClr val="bg1"/>
                </a:solidFill>
                <a:ea typeface="Roboto Medium" charset="0"/>
                <a:cs typeface="Roboto Medium" charset="0"/>
              </a:rPr>
              <a:t> France 2023</a:t>
            </a:r>
          </a:p>
        </p:txBody>
      </p:sp>
      <p:cxnSp>
        <p:nvCxnSpPr>
          <p:cNvPr id="5" name="Straight Connector 25">
            <a:extLst>
              <a:ext uri="{FF2B5EF4-FFF2-40B4-BE49-F238E27FC236}">
                <a16:creationId xmlns:a16="http://schemas.microsoft.com/office/drawing/2014/main" id="{512C7033-5066-E4E7-B054-E4537B5EE919}"/>
              </a:ext>
            </a:extLst>
          </p:cNvPr>
          <p:cNvCxnSpPr/>
          <p:nvPr/>
        </p:nvCxnSpPr>
        <p:spPr>
          <a:xfrm flipH="1" flipV="1">
            <a:off x="7438707" y="1321152"/>
            <a:ext cx="1546640" cy="4619"/>
          </a:xfrm>
          <a:prstGeom prst="line">
            <a:avLst/>
          </a:prstGeom>
          <a:ln>
            <a:solidFill>
              <a:schemeClr val="bg1">
                <a:lumMod val="85000"/>
                <a:alpha val="28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26">
            <a:extLst>
              <a:ext uri="{FF2B5EF4-FFF2-40B4-BE49-F238E27FC236}">
                <a16:creationId xmlns:a16="http://schemas.microsoft.com/office/drawing/2014/main" id="{315356D4-9F54-F831-4644-A473A042C244}"/>
              </a:ext>
            </a:extLst>
          </p:cNvPr>
          <p:cNvCxnSpPr/>
          <p:nvPr/>
        </p:nvCxnSpPr>
        <p:spPr>
          <a:xfrm flipH="1">
            <a:off x="7451583" y="1327502"/>
            <a:ext cx="265907" cy="0"/>
          </a:xfrm>
          <a:prstGeom prst="line">
            <a:avLst/>
          </a:prstGeom>
          <a:ln w="15875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Cross 27">
            <a:extLst>
              <a:ext uri="{FF2B5EF4-FFF2-40B4-BE49-F238E27FC236}">
                <a16:creationId xmlns:a16="http://schemas.microsoft.com/office/drawing/2014/main" id="{2B03E154-8E9C-5FE1-B87A-CA0D814A6CAA}"/>
              </a:ext>
            </a:extLst>
          </p:cNvPr>
          <p:cNvSpPr/>
          <p:nvPr/>
        </p:nvSpPr>
        <p:spPr>
          <a:xfrm flipH="1">
            <a:off x="10592219" y="1070313"/>
            <a:ext cx="106018" cy="106018"/>
          </a:xfrm>
          <a:prstGeom prst="plus">
            <a:avLst>
              <a:gd name="adj" fmla="val 37500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8" name="Right Triangle 31">
            <a:extLst>
              <a:ext uri="{FF2B5EF4-FFF2-40B4-BE49-F238E27FC236}">
                <a16:creationId xmlns:a16="http://schemas.microsoft.com/office/drawing/2014/main" id="{F3823270-8748-D96A-E0CF-2080596E26D1}"/>
              </a:ext>
            </a:extLst>
          </p:cNvPr>
          <p:cNvSpPr/>
          <p:nvPr/>
        </p:nvSpPr>
        <p:spPr>
          <a:xfrm rot="5400000">
            <a:off x="7438707" y="4781769"/>
            <a:ext cx="231131" cy="231131"/>
          </a:xfrm>
          <a:prstGeom prst="rtTriangle">
            <a:avLst/>
          </a:prstGeom>
          <a:solidFill>
            <a:srgbClr val="0DD5E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26734451"/>
      </p:ext>
    </p:extLst>
  </p:cSld>
  <p:clrMapOvr>
    <a:masterClrMapping/>
  </p:clrMapOvr>
  <p:transition spd="slow">
    <p:wip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24">
            <a:extLst>
              <a:ext uri="{FF2B5EF4-FFF2-40B4-BE49-F238E27FC236}">
                <a16:creationId xmlns:a16="http://schemas.microsoft.com/office/drawing/2014/main" id="{D4969041-6583-CA71-1DDE-0494E3123904}"/>
              </a:ext>
            </a:extLst>
          </p:cNvPr>
          <p:cNvSpPr txBox="1"/>
          <p:nvPr/>
        </p:nvSpPr>
        <p:spPr>
          <a:xfrm>
            <a:off x="2272224" y="1855097"/>
            <a:ext cx="392376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i="1" dirty="0">
                <a:solidFill>
                  <a:schemeClr val="bg1"/>
                </a:solidFill>
                <a:ea typeface="Roboto Medium" charset="0"/>
                <a:cs typeface="Roboto Medium" charset="0"/>
              </a:rPr>
              <a:t>Devox</a:t>
            </a:r>
            <a:r>
              <a:rPr lang="en-US" sz="2400" i="1" dirty="0">
                <a:solidFill>
                  <a:srgbClr val="F88224"/>
                </a:solidFill>
                <a:ea typeface="Roboto Medium" charset="0"/>
                <a:cs typeface="Roboto Medium" charset="0"/>
              </a:rPr>
              <a:t>x</a:t>
            </a:r>
            <a:r>
              <a:rPr lang="en-US" sz="2400" i="1" dirty="0">
                <a:solidFill>
                  <a:schemeClr val="bg1"/>
                </a:solidFill>
                <a:ea typeface="Roboto Medium" charset="0"/>
                <a:cs typeface="Roboto Medium" charset="0"/>
              </a:rPr>
              <a:t> France 2023</a:t>
            </a:r>
          </a:p>
        </p:txBody>
      </p:sp>
      <p:cxnSp>
        <p:nvCxnSpPr>
          <p:cNvPr id="10" name="Straight Connector 25">
            <a:extLst>
              <a:ext uri="{FF2B5EF4-FFF2-40B4-BE49-F238E27FC236}">
                <a16:creationId xmlns:a16="http://schemas.microsoft.com/office/drawing/2014/main" id="{ED153252-4E9B-939F-F989-2E243057599D}"/>
              </a:ext>
            </a:extLst>
          </p:cNvPr>
          <p:cNvCxnSpPr/>
          <p:nvPr/>
        </p:nvCxnSpPr>
        <p:spPr>
          <a:xfrm flipH="1" flipV="1">
            <a:off x="2369165" y="2396916"/>
            <a:ext cx="1546640" cy="4619"/>
          </a:xfrm>
          <a:prstGeom prst="line">
            <a:avLst/>
          </a:prstGeom>
          <a:ln>
            <a:solidFill>
              <a:schemeClr val="bg1">
                <a:lumMod val="85000"/>
                <a:alpha val="28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26">
            <a:extLst>
              <a:ext uri="{FF2B5EF4-FFF2-40B4-BE49-F238E27FC236}">
                <a16:creationId xmlns:a16="http://schemas.microsoft.com/office/drawing/2014/main" id="{AC42B2CE-A1C7-8CC4-A59A-F977B6915065}"/>
              </a:ext>
            </a:extLst>
          </p:cNvPr>
          <p:cNvCxnSpPr/>
          <p:nvPr/>
        </p:nvCxnSpPr>
        <p:spPr>
          <a:xfrm flipH="1">
            <a:off x="2382041" y="2403266"/>
            <a:ext cx="265907" cy="0"/>
          </a:xfrm>
          <a:prstGeom prst="line">
            <a:avLst/>
          </a:prstGeom>
          <a:ln w="15875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23">
            <a:extLst>
              <a:ext uri="{FF2B5EF4-FFF2-40B4-BE49-F238E27FC236}">
                <a16:creationId xmlns:a16="http://schemas.microsoft.com/office/drawing/2014/main" id="{7A91C658-4D1A-C5E3-0F19-D224D7A78549}"/>
              </a:ext>
            </a:extLst>
          </p:cNvPr>
          <p:cNvSpPr txBox="1"/>
          <p:nvPr/>
        </p:nvSpPr>
        <p:spPr>
          <a:xfrm>
            <a:off x="2272224" y="2720603"/>
            <a:ext cx="4661976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fr-FR" sz="6600" b="1" i="0" dirty="0">
                <a:solidFill>
                  <a:srgbClr val="0DD5E0"/>
                </a:solidFill>
                <a:effectLst/>
                <a:latin typeface="Stick" panose="02020700000000000000" pitchFamily="18" charset="-128"/>
                <a:ea typeface="Stick" panose="02020700000000000000" pitchFamily="18" charset="-128"/>
              </a:rPr>
              <a:t>The </a:t>
            </a:r>
            <a:r>
              <a:rPr lang="fr-FR" sz="6600" b="1" i="0" dirty="0" err="1">
                <a:solidFill>
                  <a:srgbClr val="0DD5E0"/>
                </a:solidFill>
                <a:effectLst/>
                <a:latin typeface="Stick" panose="02020700000000000000" pitchFamily="18" charset="-128"/>
                <a:ea typeface="Stick" panose="02020700000000000000" pitchFamily="18" charset="-128"/>
              </a:rPr>
              <a:t>Title</a:t>
            </a:r>
            <a:endParaRPr lang="fr-FR" sz="6600" b="1" i="0" dirty="0">
              <a:solidFill>
                <a:srgbClr val="0DD5E0"/>
              </a:solidFill>
              <a:effectLst/>
              <a:latin typeface="Stick" panose="02020700000000000000" pitchFamily="18" charset="-128"/>
              <a:ea typeface="Stick" panose="02020700000000000000" pitchFamily="18" charset="-128"/>
            </a:endParaRPr>
          </a:p>
        </p:txBody>
      </p:sp>
      <p:sp>
        <p:nvSpPr>
          <p:cNvPr id="13" name="TextBox 23">
            <a:extLst>
              <a:ext uri="{FF2B5EF4-FFF2-40B4-BE49-F238E27FC236}">
                <a16:creationId xmlns:a16="http://schemas.microsoft.com/office/drawing/2014/main" id="{BC59964F-4B97-2F11-A8C7-FA47F4BC8B5A}"/>
              </a:ext>
            </a:extLst>
          </p:cNvPr>
          <p:cNvSpPr txBox="1"/>
          <p:nvPr/>
        </p:nvSpPr>
        <p:spPr>
          <a:xfrm>
            <a:off x="8664860" y="4369974"/>
            <a:ext cx="2658460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en-US" sz="20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ROBOCOP &amp;</a:t>
            </a:r>
          </a:p>
          <a:p>
            <a:r>
              <a:rPr lang="en-US" sz="20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JUDGE DREAD</a:t>
            </a:r>
          </a:p>
          <a:p>
            <a:endParaRPr lang="en-US" sz="2000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r>
              <a:rPr lang="en-US" sz="2000" dirty="0">
                <a:solidFill>
                  <a:srgbClr val="0DD5E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SECURITY TEAM</a:t>
            </a:r>
          </a:p>
          <a:p>
            <a:endParaRPr lang="en-US" sz="2000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endParaRPr lang="en-US" sz="2000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83756081"/>
      </p:ext>
    </p:extLst>
  </p:cSld>
  <p:clrMapOvr>
    <a:masterClrMapping/>
  </p:clrMapOvr>
  <p:transition spd="slow">
    <p:wip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>
            <a:extLst>
              <a:ext uri="{FF2B5EF4-FFF2-40B4-BE49-F238E27FC236}">
                <a16:creationId xmlns:a16="http://schemas.microsoft.com/office/drawing/2014/main" id="{576E3B1D-A873-68A0-E943-4B17E9E681E8}"/>
              </a:ext>
            </a:extLst>
          </p:cNvPr>
          <p:cNvSpPr/>
          <p:nvPr/>
        </p:nvSpPr>
        <p:spPr>
          <a:xfrm rot="16986450">
            <a:off x="1174910" y="3728897"/>
            <a:ext cx="4159884" cy="2364081"/>
          </a:xfrm>
          <a:custGeom>
            <a:avLst/>
            <a:gdLst>
              <a:gd name="connsiteX0" fmla="*/ 0 w 4778062"/>
              <a:gd name="connsiteY0" fmla="*/ 0 h 1339402"/>
              <a:gd name="connsiteX1" fmla="*/ 4778062 w 4778062"/>
              <a:gd name="connsiteY1" fmla="*/ 0 h 1339402"/>
              <a:gd name="connsiteX2" fmla="*/ 4778062 w 4778062"/>
              <a:gd name="connsiteY2" fmla="*/ 1339402 h 1339402"/>
              <a:gd name="connsiteX3" fmla="*/ 0 w 4778062"/>
              <a:gd name="connsiteY3" fmla="*/ 1339402 h 1339402"/>
              <a:gd name="connsiteX4" fmla="*/ 0 w 4778062"/>
              <a:gd name="connsiteY4" fmla="*/ 0 h 1339402"/>
              <a:gd name="connsiteX0" fmla="*/ 0 w 4778062"/>
              <a:gd name="connsiteY0" fmla="*/ 0 h 1339402"/>
              <a:gd name="connsiteX1" fmla="*/ 4778062 w 4778062"/>
              <a:gd name="connsiteY1" fmla="*/ 0 h 1339402"/>
              <a:gd name="connsiteX2" fmla="*/ 3812146 w 4778062"/>
              <a:gd name="connsiteY2" fmla="*/ 1339402 h 1339402"/>
              <a:gd name="connsiteX3" fmla="*/ 0 w 4778062"/>
              <a:gd name="connsiteY3" fmla="*/ 1339402 h 1339402"/>
              <a:gd name="connsiteX4" fmla="*/ 0 w 4778062"/>
              <a:gd name="connsiteY4" fmla="*/ 0 h 1339402"/>
              <a:gd name="connsiteX0" fmla="*/ 0 w 4778062"/>
              <a:gd name="connsiteY0" fmla="*/ 0 h 1417875"/>
              <a:gd name="connsiteX1" fmla="*/ 4778062 w 4778062"/>
              <a:gd name="connsiteY1" fmla="*/ 0 h 1417875"/>
              <a:gd name="connsiteX2" fmla="*/ 3812146 w 4778062"/>
              <a:gd name="connsiteY2" fmla="*/ 1339402 h 1417875"/>
              <a:gd name="connsiteX3" fmla="*/ 802216 w 4778062"/>
              <a:gd name="connsiteY3" fmla="*/ 1417875 h 1417875"/>
              <a:gd name="connsiteX4" fmla="*/ 0 w 4778062"/>
              <a:gd name="connsiteY4" fmla="*/ 0 h 1417875"/>
              <a:gd name="connsiteX0" fmla="*/ 0 w 4778062"/>
              <a:gd name="connsiteY0" fmla="*/ 0 h 1419057"/>
              <a:gd name="connsiteX1" fmla="*/ 4778062 w 4778062"/>
              <a:gd name="connsiteY1" fmla="*/ 0 h 1419057"/>
              <a:gd name="connsiteX2" fmla="*/ 3812146 w 4778062"/>
              <a:gd name="connsiteY2" fmla="*/ 1339402 h 1419057"/>
              <a:gd name="connsiteX3" fmla="*/ 833993 w 4778062"/>
              <a:gd name="connsiteY3" fmla="*/ 1419057 h 1419057"/>
              <a:gd name="connsiteX4" fmla="*/ 0 w 4778062"/>
              <a:gd name="connsiteY4" fmla="*/ 0 h 1419057"/>
              <a:gd name="connsiteX0" fmla="*/ 0 w 5542214"/>
              <a:gd name="connsiteY0" fmla="*/ 0 h 1419057"/>
              <a:gd name="connsiteX1" fmla="*/ 4778062 w 5542214"/>
              <a:gd name="connsiteY1" fmla="*/ 0 h 1419057"/>
              <a:gd name="connsiteX2" fmla="*/ 5542214 w 5542214"/>
              <a:gd name="connsiteY2" fmla="*/ 1356459 h 1419057"/>
              <a:gd name="connsiteX3" fmla="*/ 833993 w 5542214"/>
              <a:gd name="connsiteY3" fmla="*/ 1419057 h 1419057"/>
              <a:gd name="connsiteX4" fmla="*/ 0 w 5542214"/>
              <a:gd name="connsiteY4" fmla="*/ 0 h 1419057"/>
              <a:gd name="connsiteX0" fmla="*/ 0 w 5590951"/>
              <a:gd name="connsiteY0" fmla="*/ 0 h 1422241"/>
              <a:gd name="connsiteX1" fmla="*/ 4778062 w 5590951"/>
              <a:gd name="connsiteY1" fmla="*/ 0 h 1422241"/>
              <a:gd name="connsiteX2" fmla="*/ 5590950 w 5590951"/>
              <a:gd name="connsiteY2" fmla="*/ 1422241 h 1422241"/>
              <a:gd name="connsiteX3" fmla="*/ 833993 w 5590951"/>
              <a:gd name="connsiteY3" fmla="*/ 1419057 h 1422241"/>
              <a:gd name="connsiteX4" fmla="*/ 0 w 5590951"/>
              <a:gd name="connsiteY4" fmla="*/ 0 h 1422241"/>
              <a:gd name="connsiteX0" fmla="*/ 0 w 5474227"/>
              <a:gd name="connsiteY0" fmla="*/ 0 h 1419057"/>
              <a:gd name="connsiteX1" fmla="*/ 4778062 w 5474227"/>
              <a:gd name="connsiteY1" fmla="*/ 0 h 1419057"/>
              <a:gd name="connsiteX2" fmla="*/ 5474227 w 5474227"/>
              <a:gd name="connsiteY2" fmla="*/ 1222156 h 1419057"/>
              <a:gd name="connsiteX3" fmla="*/ 833993 w 5474227"/>
              <a:gd name="connsiteY3" fmla="*/ 1419057 h 1419057"/>
              <a:gd name="connsiteX4" fmla="*/ 0 w 5474227"/>
              <a:gd name="connsiteY4" fmla="*/ 0 h 1419057"/>
              <a:gd name="connsiteX0" fmla="*/ 0 w 5474227"/>
              <a:gd name="connsiteY0" fmla="*/ 0 h 1246435"/>
              <a:gd name="connsiteX1" fmla="*/ 4778062 w 5474227"/>
              <a:gd name="connsiteY1" fmla="*/ 0 h 1246435"/>
              <a:gd name="connsiteX2" fmla="*/ 5474227 w 5474227"/>
              <a:gd name="connsiteY2" fmla="*/ 1222156 h 1246435"/>
              <a:gd name="connsiteX3" fmla="*/ 733292 w 5474227"/>
              <a:gd name="connsiteY3" fmla="*/ 1246435 h 1246435"/>
              <a:gd name="connsiteX4" fmla="*/ 0 w 5474227"/>
              <a:gd name="connsiteY4" fmla="*/ 0 h 1246435"/>
              <a:gd name="connsiteX0" fmla="*/ 0 w 5493886"/>
              <a:gd name="connsiteY0" fmla="*/ 0 h 1246435"/>
              <a:gd name="connsiteX1" fmla="*/ 4778062 w 5493886"/>
              <a:gd name="connsiteY1" fmla="*/ 0 h 1246435"/>
              <a:gd name="connsiteX2" fmla="*/ 5493886 w 5493886"/>
              <a:gd name="connsiteY2" fmla="*/ 1220329 h 1246435"/>
              <a:gd name="connsiteX3" fmla="*/ 733292 w 5493886"/>
              <a:gd name="connsiteY3" fmla="*/ 1246435 h 1246435"/>
              <a:gd name="connsiteX4" fmla="*/ 0 w 5493886"/>
              <a:gd name="connsiteY4" fmla="*/ 0 h 1246435"/>
              <a:gd name="connsiteX0" fmla="*/ 0 w 5493886"/>
              <a:gd name="connsiteY0" fmla="*/ 0 h 1249733"/>
              <a:gd name="connsiteX1" fmla="*/ 4778062 w 5493886"/>
              <a:gd name="connsiteY1" fmla="*/ 0 h 1249733"/>
              <a:gd name="connsiteX2" fmla="*/ 5493886 w 5493886"/>
              <a:gd name="connsiteY2" fmla="*/ 1220329 h 1249733"/>
              <a:gd name="connsiteX3" fmla="*/ 728149 w 5493886"/>
              <a:gd name="connsiteY3" fmla="*/ 1249733 h 1249733"/>
              <a:gd name="connsiteX4" fmla="*/ 0 w 5493886"/>
              <a:gd name="connsiteY4" fmla="*/ 0 h 1249733"/>
              <a:gd name="connsiteX0" fmla="*/ 0 w 5509951"/>
              <a:gd name="connsiteY0" fmla="*/ 0 h 1249733"/>
              <a:gd name="connsiteX1" fmla="*/ 4778062 w 5509951"/>
              <a:gd name="connsiteY1" fmla="*/ 0 h 1249733"/>
              <a:gd name="connsiteX2" fmla="*/ 5509952 w 5509951"/>
              <a:gd name="connsiteY2" fmla="*/ 1235755 h 1249733"/>
              <a:gd name="connsiteX3" fmla="*/ 728149 w 5509951"/>
              <a:gd name="connsiteY3" fmla="*/ 1249733 h 1249733"/>
              <a:gd name="connsiteX4" fmla="*/ 0 w 5509951"/>
              <a:gd name="connsiteY4" fmla="*/ 0 h 1249733"/>
              <a:gd name="connsiteX0" fmla="*/ 0 w 5500129"/>
              <a:gd name="connsiteY0" fmla="*/ 0 h 1249733"/>
              <a:gd name="connsiteX1" fmla="*/ 4778062 w 5500129"/>
              <a:gd name="connsiteY1" fmla="*/ 0 h 1249733"/>
              <a:gd name="connsiteX2" fmla="*/ 5500129 w 5500129"/>
              <a:gd name="connsiteY2" fmla="*/ 1231028 h 1249733"/>
              <a:gd name="connsiteX3" fmla="*/ 728149 w 5500129"/>
              <a:gd name="connsiteY3" fmla="*/ 1249733 h 1249733"/>
              <a:gd name="connsiteX4" fmla="*/ 0 w 5500129"/>
              <a:gd name="connsiteY4" fmla="*/ 0 h 1249733"/>
              <a:gd name="connsiteX0" fmla="*/ 0 w 5514173"/>
              <a:gd name="connsiteY0" fmla="*/ 0 h 1255102"/>
              <a:gd name="connsiteX1" fmla="*/ 4778062 w 5514173"/>
              <a:gd name="connsiteY1" fmla="*/ 0 h 1255102"/>
              <a:gd name="connsiteX2" fmla="*/ 5514173 w 5514173"/>
              <a:gd name="connsiteY2" fmla="*/ 1255102 h 1255102"/>
              <a:gd name="connsiteX3" fmla="*/ 728149 w 5514173"/>
              <a:gd name="connsiteY3" fmla="*/ 1249733 h 1255102"/>
              <a:gd name="connsiteX4" fmla="*/ 0 w 5514173"/>
              <a:gd name="connsiteY4" fmla="*/ 0 h 1255102"/>
              <a:gd name="connsiteX0" fmla="*/ 0 w 5509491"/>
              <a:gd name="connsiteY0" fmla="*/ 0 h 1249733"/>
              <a:gd name="connsiteX1" fmla="*/ 4778062 w 5509491"/>
              <a:gd name="connsiteY1" fmla="*/ 0 h 1249733"/>
              <a:gd name="connsiteX2" fmla="*/ 5509491 w 5509491"/>
              <a:gd name="connsiteY2" fmla="*/ 1247077 h 1249733"/>
              <a:gd name="connsiteX3" fmla="*/ 728149 w 5509491"/>
              <a:gd name="connsiteY3" fmla="*/ 1249733 h 1249733"/>
              <a:gd name="connsiteX4" fmla="*/ 0 w 5509491"/>
              <a:gd name="connsiteY4" fmla="*/ 0 h 12497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509491" h="1249733">
                <a:moveTo>
                  <a:pt x="0" y="0"/>
                </a:moveTo>
                <a:lnTo>
                  <a:pt x="4778062" y="0"/>
                </a:lnTo>
                <a:lnTo>
                  <a:pt x="5509491" y="1247077"/>
                </a:lnTo>
                <a:lnTo>
                  <a:pt x="728149" y="1249733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16000">
                <a:schemeClr val="tx1">
                  <a:lumMod val="90000"/>
                  <a:lumOff val="10000"/>
                  <a:alpha val="0"/>
                </a:schemeClr>
              </a:gs>
              <a:gs pos="100000">
                <a:srgbClr val="0DD5E0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>
              <a:solidFill>
                <a:srgbClr val="3EE70D"/>
              </a:solidFill>
            </a:endParaRPr>
          </a:p>
        </p:txBody>
      </p:sp>
      <p:sp>
        <p:nvSpPr>
          <p:cNvPr id="7" name="Cross 27">
            <a:extLst>
              <a:ext uri="{FF2B5EF4-FFF2-40B4-BE49-F238E27FC236}">
                <a16:creationId xmlns:a16="http://schemas.microsoft.com/office/drawing/2014/main" id="{2B03E154-8E9C-5FE1-B87A-CA0D814A6CAA}"/>
              </a:ext>
            </a:extLst>
          </p:cNvPr>
          <p:cNvSpPr/>
          <p:nvPr/>
        </p:nvSpPr>
        <p:spPr>
          <a:xfrm flipH="1">
            <a:off x="11493556" y="371449"/>
            <a:ext cx="229441" cy="229441"/>
          </a:xfrm>
          <a:prstGeom prst="plus">
            <a:avLst>
              <a:gd name="adj" fmla="val 37500"/>
            </a:avLst>
          </a:prstGeom>
          <a:solidFill>
            <a:srgbClr val="0DD5E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C000"/>
              </a:solidFill>
            </a:endParaRPr>
          </a:p>
        </p:txBody>
      </p:sp>
      <p:sp>
        <p:nvSpPr>
          <p:cNvPr id="9" name="TextBox 24">
            <a:extLst>
              <a:ext uri="{FF2B5EF4-FFF2-40B4-BE49-F238E27FC236}">
                <a16:creationId xmlns:a16="http://schemas.microsoft.com/office/drawing/2014/main" id="{2928B935-89AB-8308-85CB-891F25E7738A}"/>
              </a:ext>
            </a:extLst>
          </p:cNvPr>
          <p:cNvSpPr txBox="1"/>
          <p:nvPr/>
        </p:nvSpPr>
        <p:spPr>
          <a:xfrm>
            <a:off x="2272224" y="1143173"/>
            <a:ext cx="392376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i="1" dirty="0">
                <a:solidFill>
                  <a:schemeClr val="bg1"/>
                </a:solidFill>
                <a:ea typeface="Roboto Medium" charset="0"/>
                <a:cs typeface="Roboto Medium" charset="0"/>
              </a:rPr>
              <a:t>Devox</a:t>
            </a:r>
            <a:r>
              <a:rPr lang="en-US" sz="2400" i="1" dirty="0">
                <a:solidFill>
                  <a:srgbClr val="F88224"/>
                </a:solidFill>
                <a:ea typeface="Roboto Medium" charset="0"/>
                <a:cs typeface="Roboto Medium" charset="0"/>
              </a:rPr>
              <a:t>x</a:t>
            </a:r>
            <a:r>
              <a:rPr lang="en-US" sz="2400" i="1" dirty="0">
                <a:solidFill>
                  <a:schemeClr val="bg1"/>
                </a:solidFill>
                <a:ea typeface="Roboto Medium" charset="0"/>
                <a:cs typeface="Roboto Medium" charset="0"/>
              </a:rPr>
              <a:t> France 2023</a:t>
            </a:r>
          </a:p>
        </p:txBody>
      </p:sp>
      <p:cxnSp>
        <p:nvCxnSpPr>
          <p:cNvPr id="11" name="Straight Connector 26">
            <a:extLst>
              <a:ext uri="{FF2B5EF4-FFF2-40B4-BE49-F238E27FC236}">
                <a16:creationId xmlns:a16="http://schemas.microsoft.com/office/drawing/2014/main" id="{13FCC964-4A23-2C13-323B-7A3A6E69B9E7}"/>
              </a:ext>
            </a:extLst>
          </p:cNvPr>
          <p:cNvCxnSpPr/>
          <p:nvPr/>
        </p:nvCxnSpPr>
        <p:spPr>
          <a:xfrm flipH="1">
            <a:off x="2382041" y="1691342"/>
            <a:ext cx="265907" cy="0"/>
          </a:xfrm>
          <a:prstGeom prst="line">
            <a:avLst/>
          </a:prstGeom>
          <a:ln w="15875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Straight Connector 25">
            <a:extLst>
              <a:ext uri="{FF2B5EF4-FFF2-40B4-BE49-F238E27FC236}">
                <a16:creationId xmlns:a16="http://schemas.microsoft.com/office/drawing/2014/main" id="{7B8A4131-7B70-E9F0-9C4B-EE1620EA26EA}"/>
              </a:ext>
            </a:extLst>
          </p:cNvPr>
          <p:cNvCxnSpPr/>
          <p:nvPr/>
        </p:nvCxnSpPr>
        <p:spPr>
          <a:xfrm flipH="1" flipV="1">
            <a:off x="2369165" y="1687829"/>
            <a:ext cx="1546640" cy="4619"/>
          </a:xfrm>
          <a:prstGeom prst="line">
            <a:avLst/>
          </a:prstGeom>
          <a:ln>
            <a:solidFill>
              <a:schemeClr val="bg1">
                <a:lumMod val="85000"/>
                <a:alpha val="28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2" name="Image 21">
            <a:extLst>
              <a:ext uri="{FF2B5EF4-FFF2-40B4-BE49-F238E27FC236}">
                <a16:creationId xmlns:a16="http://schemas.microsoft.com/office/drawing/2014/main" id="{53369B8E-AAAF-A5B8-02CB-7223B2CB77E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919674" y="2189385"/>
            <a:ext cx="5386516" cy="5124559"/>
          </a:xfrm>
          <a:prstGeom prst="rect">
            <a:avLst/>
          </a:prstGeom>
        </p:spPr>
      </p:pic>
      <p:sp>
        <p:nvSpPr>
          <p:cNvPr id="2" name="TextBox 23">
            <a:extLst>
              <a:ext uri="{FF2B5EF4-FFF2-40B4-BE49-F238E27FC236}">
                <a16:creationId xmlns:a16="http://schemas.microsoft.com/office/drawing/2014/main" id="{8E1B0795-05CC-669B-5BEF-6821238C1FBF}"/>
              </a:ext>
            </a:extLst>
          </p:cNvPr>
          <p:cNvSpPr txBox="1"/>
          <p:nvPr/>
        </p:nvSpPr>
        <p:spPr>
          <a:xfrm>
            <a:off x="2261330" y="1857498"/>
            <a:ext cx="334699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spc="-15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SUMMARY</a:t>
            </a:r>
            <a:endParaRPr lang="en-US" sz="4800" b="1" spc="-150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8" name="TextBox 23">
            <a:extLst>
              <a:ext uri="{FF2B5EF4-FFF2-40B4-BE49-F238E27FC236}">
                <a16:creationId xmlns:a16="http://schemas.microsoft.com/office/drawing/2014/main" id="{49B5DF93-9F96-DC99-841D-79A790E09FFE}"/>
              </a:ext>
            </a:extLst>
          </p:cNvPr>
          <p:cNvSpPr txBox="1"/>
          <p:nvPr/>
        </p:nvSpPr>
        <p:spPr>
          <a:xfrm>
            <a:off x="6195985" y="1857498"/>
            <a:ext cx="3649055" cy="39857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5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TITLE PART 1</a:t>
            </a:r>
          </a:p>
          <a:p>
            <a:r>
              <a:rPr lang="en-US" sz="1500" dirty="0">
                <a:solidFill>
                  <a:srgbClr val="0DD5E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Subtitle &amp; description</a:t>
            </a:r>
          </a:p>
          <a:p>
            <a:pPr>
              <a:lnSpc>
                <a:spcPct val="200000"/>
              </a:lnSpc>
            </a:pPr>
            <a:r>
              <a:rPr lang="en-US" sz="15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TITLE PART 2</a:t>
            </a:r>
          </a:p>
          <a:p>
            <a:r>
              <a:rPr lang="en-US" sz="1500" dirty="0">
                <a:solidFill>
                  <a:srgbClr val="0DD5E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Subtitle &amp; description</a:t>
            </a:r>
          </a:p>
          <a:p>
            <a:pPr>
              <a:lnSpc>
                <a:spcPct val="200000"/>
              </a:lnSpc>
            </a:pPr>
            <a:r>
              <a:rPr lang="en-US" sz="15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TITLE PART 3</a:t>
            </a:r>
          </a:p>
          <a:p>
            <a:r>
              <a:rPr lang="en-US" sz="1500" dirty="0">
                <a:solidFill>
                  <a:srgbClr val="0DD5E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Subtitle &amp; description</a:t>
            </a:r>
          </a:p>
          <a:p>
            <a:pPr>
              <a:lnSpc>
                <a:spcPct val="200000"/>
              </a:lnSpc>
            </a:pPr>
            <a:r>
              <a:rPr lang="en-US" sz="15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TITLE PART 4</a:t>
            </a:r>
          </a:p>
          <a:p>
            <a:r>
              <a:rPr lang="en-US" sz="1500" dirty="0">
                <a:solidFill>
                  <a:srgbClr val="0DD5E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Subtitle &amp; description</a:t>
            </a:r>
          </a:p>
          <a:p>
            <a:pPr>
              <a:lnSpc>
                <a:spcPct val="200000"/>
              </a:lnSpc>
            </a:pPr>
            <a:endParaRPr lang="en-US" sz="1500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>
              <a:lnSpc>
                <a:spcPct val="200000"/>
              </a:lnSpc>
            </a:pPr>
            <a:r>
              <a:rPr lang="en-US" sz="15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THANKS</a:t>
            </a:r>
          </a:p>
          <a:p>
            <a:endParaRPr lang="en-US" sz="1400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endParaRPr lang="en-US" sz="1400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66056098"/>
      </p:ext>
    </p:extLst>
  </p:cSld>
  <p:clrMapOvr>
    <a:masterClrMapping/>
  </p:clrMapOvr>
  <p:transition spd="slow">
    <p:wipe/>
  </p:transition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1935</TotalTime>
  <Words>523</Words>
  <Application>Microsoft Office PowerPoint</Application>
  <PresentationFormat>Grand écran</PresentationFormat>
  <Paragraphs>101</Paragraphs>
  <Slides>15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6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15</vt:i4>
      </vt:variant>
    </vt:vector>
  </HeadingPairs>
  <TitlesOfParts>
    <vt:vector size="22" baseType="lpstr">
      <vt:lpstr>Stick</vt:lpstr>
      <vt:lpstr>Arial</vt:lpstr>
      <vt:lpstr>Calibri</vt:lpstr>
      <vt:lpstr>Calibri Light</vt:lpstr>
      <vt:lpstr>Open Sans</vt:lpstr>
      <vt:lpstr>Wingdings</vt:lpstr>
      <vt:lpstr>Thème Office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Stéphane Itschner</dc:creator>
  <cp:lastModifiedBy>Stéphane Itschner</cp:lastModifiedBy>
  <cp:revision>39</cp:revision>
  <dcterms:created xsi:type="dcterms:W3CDTF">2023-01-26T08:16:31Z</dcterms:created>
  <dcterms:modified xsi:type="dcterms:W3CDTF">2023-03-10T08:51:45Z</dcterms:modified>
</cp:coreProperties>
</file>

<file path=docProps/thumbnail.jpeg>
</file>